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63" r:id="rId2"/>
    <p:sldId id="258" r:id="rId3"/>
    <p:sldId id="259" r:id="rId4"/>
    <p:sldId id="332" r:id="rId5"/>
    <p:sldId id="334" r:id="rId6"/>
    <p:sldId id="321" r:id="rId7"/>
    <p:sldId id="333" r:id="rId8"/>
    <p:sldId id="336" r:id="rId9"/>
    <p:sldId id="324" r:id="rId10"/>
    <p:sldId id="335" r:id="rId11"/>
    <p:sldId id="331" r:id="rId12"/>
    <p:sldId id="330" r:id="rId13"/>
    <p:sldId id="325" r:id="rId14"/>
    <p:sldId id="326" r:id="rId15"/>
    <p:sldId id="327" r:id="rId16"/>
    <p:sldId id="328" r:id="rId17"/>
    <p:sldId id="329" r:id="rId18"/>
    <p:sldId id="296" r:id="rId19"/>
  </p:sldIdLst>
  <p:sldSz cx="9144000" cy="6858000" type="screen4x3"/>
  <p:notesSz cx="6858000" cy="9144000"/>
  <p:embeddedFontLst>
    <p:embeddedFont>
      <p:font typeface="Bauhaus 93" pitchFamily="82" charset="77"/>
      <p:regular r:id="rId22"/>
    </p:embeddedFont>
    <p:embeddedFont>
      <p:font typeface="Meta OT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äsentation" id="{D4FCB3B3-2F76-4BB5-8E9E-FB1C246458FA}">
          <p14:sldIdLst>
            <p14:sldId id="263"/>
            <p14:sldId id="258"/>
            <p14:sldId id="259"/>
            <p14:sldId id="332"/>
            <p14:sldId id="334"/>
            <p14:sldId id="321"/>
            <p14:sldId id="333"/>
            <p14:sldId id="336"/>
            <p14:sldId id="324"/>
            <p14:sldId id="335"/>
            <p14:sldId id="331"/>
            <p14:sldId id="330"/>
            <p14:sldId id="325"/>
            <p14:sldId id="326"/>
            <p14:sldId id="327"/>
            <p14:sldId id="328"/>
            <p14:sldId id="329"/>
            <p14:sldId id="296"/>
          </p14:sldIdLst>
        </p14:section>
        <p14:section name="Anhang" id="{4EDE7FD7-A736-42AD-9FCA-E9C2F811943E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A79D"/>
    <a:srgbClr val="FFCC4B"/>
    <a:srgbClr val="001F2E"/>
    <a:srgbClr val="1E1E1E"/>
    <a:srgbClr val="736E64"/>
    <a:srgbClr val="262626"/>
    <a:srgbClr val="F39401"/>
    <a:srgbClr val="6A42F7"/>
    <a:srgbClr val="F5A94D"/>
    <a:srgbClr val="50B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19" autoAdjust="0"/>
    <p:restoredTop sz="96122" autoAdjust="0"/>
  </p:normalViewPr>
  <p:slideViewPr>
    <p:cSldViewPr snapToGrid="0" snapToObjects="1" showGuides="1">
      <p:cViewPr varScale="1">
        <p:scale>
          <a:sx n="123" d="100"/>
          <a:sy n="123" d="100"/>
        </p:scale>
        <p:origin x="2208" y="184"/>
      </p:cViewPr>
      <p:guideLst/>
    </p:cSldViewPr>
  </p:slideViewPr>
  <p:outlineViewPr>
    <p:cViewPr>
      <p:scale>
        <a:sx n="33" d="100"/>
        <a:sy n="33" d="100"/>
      </p:scale>
      <p:origin x="0" y="-105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78" d="100"/>
          <a:sy n="78" d="100"/>
        </p:scale>
        <p:origin x="3108" y="84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"/>
          <p:cNvSpPr>
            <a:spLocks noGrp="1"/>
          </p:cNvSpPr>
          <p:nvPr>
            <p:ph type="ftr" sz="quarter" idx="2"/>
          </p:nvPr>
        </p:nvSpPr>
        <p:spPr bwMode="gray">
          <a:xfrm>
            <a:off x="0" y="8604000"/>
            <a:ext cx="5040000" cy="540000"/>
          </a:xfrm>
          <a:prstGeom prst="rect">
            <a:avLst/>
          </a:prstGeom>
        </p:spPr>
        <p:txBody>
          <a:bodyPr vert="horz" lIns="360000" tIns="0" rIns="0" bIns="18000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"/>
          <p:cNvSpPr>
            <a:spLocks noGrp="1"/>
          </p:cNvSpPr>
          <p:nvPr>
            <p:ph type="sldNum" sz="quarter" idx="3"/>
          </p:nvPr>
        </p:nvSpPr>
        <p:spPr bwMode="gray">
          <a:xfrm>
            <a:off x="5418000" y="8604000"/>
            <a:ext cx="1440000" cy="540000"/>
          </a:xfrm>
          <a:prstGeom prst="rect">
            <a:avLst/>
          </a:prstGeom>
        </p:spPr>
        <p:txBody>
          <a:bodyPr vert="horz" lIns="0" tIns="0" rIns="360000" bIns="180000" rtlCol="0" anchor="b"/>
          <a:lstStyle>
            <a:lvl1pPr algn="r">
              <a:defRPr sz="1200"/>
            </a:lvl1pPr>
          </a:lstStyle>
          <a:p>
            <a:fld id="{CD9C266D-9BF6-45DD-93F4-23D3D4380AF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79399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0T18:53:39.5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704 387 24575,'-41'59'0,"16"-22"0,-35 43 0,6-12 0,14-17 0,-8 7 0,21-21 0,3-8 0,3 1 0,0-2 0,8-6 0,2-8 0,4-1 0,2-7 0,1-1 0,2-1 0,2-7 0,12-6 0,8-11 0,17-11 0,8-8 0,7-3 0,-1-5 0,-12 15 0,1-8 0,-14 14 0,3-3 0,-7 5 0,-8 9 0,-3 2 0,-5 8 0,-6 8 0,-13 22 0,-20 14 0,-21 27 0,-1-11-288,19-14 0,0 1 288,-20 20 0,2 3 0,1-6 0,22-21 0,-7 6 0,15-16 0,5-4 0,8-12 576,4-4-576,4-8 0,8-13 0,15-17 0,18-25 0,19-15-569,-22 28 1,1-1 568,2-4 0,0 0 0,-6 7 0,-1 2 0,21-31 0,-7 5 0,-9 20 0,2-11 0,-12 19 0,-12 12 0,-5 7 1137,-4 9-1137,-11 11 0,-14 22 0,-20 19 0,-14 23 0,22-28 0,-1 1 0,-21 29 0,21-26 0,1 0 0,-24 31 0,9-8 0,-4 2 0,23-27 0,-4 1 0,14-14 0,3-13 0,9-7 0,2-9 0,8-20 0,16-21 0,24-29 0,-15 28 0,2 1 0,29-35 0,-9 13 0,-8 6 0,-12 20 0,7-11 0,-16 20 0,-5 8 0,-9 9 0,-10 9 0,-18 15 0,-20 14 0,-29 31 0,28-23 0,-2 2-358,-9 13 1,1-1 357,13-12 0,2-1 0,-1 1 0,1-1 0,-13 16 0,9-11 0,-5 3 0,18-17 0,8-8 0,21-29 0,32-37 0,7-10 0,7-7-403,-5 10 1,3-2 402,0 1 0,3-4 0,-5 8 0,-6 9 0,-3 3 0,6-7 0,-1 2 0,13-16 0,-9 12 0,0 0 0,-15 19 0,-12 14 0,-24 30 0,-22 20 0,-4 2 0,-6 6 0,-8 10 0,-1 2 466,2-7 1,-1 2-467,-8 12 0,2-2 0,-7 2 0,19-18 0,2-2 0,-10 5 0,-1 3 0,19-19 0,9-13 0,28-34 0,36-48 0,-2 10 0,5-5-1145,2-2 0,3-3 1145,-7 10 0,3-3 0,-3 5 0,-2 1 0,-2 3-126,6-7 0,-1 1 126,-10 13 0,-3 2 0,26-26 0,-4 1 0,-10 15 0,-27 30 0,-7 5 2257,-39 37-2257,-23 22 0,9-5 0,-4 4-49,-5 4 1,1 2 48,9-7 0,0 1 0,-8 5 0,2-1 0,11-9 0,3-2 0,-32 30 0,6 0 0,30-34 0,-1 5 0,12-19 0,8-6 969,9-15-969,46-47 0,-13 11 0,5-4-947,26-22 0,6-2 947,-8 8 0,-1 3 0,1 2 0,-2 5-326,-17 16 0,-1 1 326,1-1 0,0-1 0,24-19 0,-1 0 0,-19 23 0,-21 14 0,-29 35 0,-26 21 0,-5 5 0,-7 6 203,-6 6 0,-1 0-203,2 0 0,1-1 0,7-7 0,1-2 168,5-5 0,2-2-168,-17 20 0,-8 8 0,21-26 0,12-12 0,12-15 361,8-11 1,2-2 0,2-4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0T21:07:21.874"/>
    </inkml:context>
    <inkml:brush xml:id="br0">
      <inkml:brushProperty name="width" value="0.1" units="cm"/>
      <inkml:brushProperty name="height" value="0.1" units="cm"/>
      <inkml:brushProperty name="color" value="#F49500"/>
    </inkml:brush>
  </inkml:definitions>
  <inkml:trace contextRef="#ctx0" brushRef="#br0">0 818 24575,'0'-32'0,"4"-2"0,10-59 0,-4 38 0,-2-9 0,-2-2 0,-2 2 0,-4-22 0,0 26 0,0-2 0,0 10 0,0 0 0,0 7 0,0 15 0,0 14 0,0 9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0T21:07:21.875"/>
    </inkml:context>
    <inkml:brush xml:id="br0">
      <inkml:brushProperty name="width" value="0.1" units="cm"/>
      <inkml:brushProperty name="height" value="0.1" units="cm"/>
      <inkml:brushProperty name="color" value="#F49500"/>
    </inkml:brush>
  </inkml:definitions>
  <inkml:trace contextRef="#ctx0" brushRef="#br0">0 1 24575,'32'0'0,"2"0"0,-6 0 0,5 0 0,0 0 0,-4 0 0,13 0 0,-5 0 0,13 0 0,-5 7 0,-6 3 0,12 22 0,-22-19 0,14 10 0,-21-23 0,5 7 0,-8 1 0,-2 6 0,-9-6 0,-2-2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0T21:07:34.799"/>
    </inkml:context>
    <inkml:brush xml:id="br0">
      <inkml:brushProperty name="width" value="0.1" units="cm"/>
      <inkml:brushProperty name="height" value="0.1" units="cm"/>
      <inkml:brushProperty name="color" value="#F49500"/>
    </inkml:brush>
  </inkml:definitions>
  <inkml:trace contextRef="#ctx0" brushRef="#br0">0 0 24575,'15'0'0,"15"15"0,-1-2-764,-7 0 0,0 3 764,-1 1 0,0 2-1269,5 2 0,0 2 1269,-6-3 0,0 1 0,0 0 0,1 1 0,1 0 0,-3 1 0,4 6 0,-1 2 0,-5-9 0,1 1 0,-2 0 0,0 8 0,-1 0 0,-2-8 0,0 1 0,-1 1 0,-2 0 0,-2 0 0,0 0 0,3 11 0,-3 1 0,-1-3 0,-2 1 0,-2-3 0,-1 0 0,0-3 0,-1-2 352,-1-2 0,0-1-352,-2-2 0,-1 0 0,-3 16 0,-7-2 0,0-10 0,-1-1 0,1-3 0,-1 1 0,1-2 676,-2 0-676,3-3 2414,-2-2-2414,2 0 272,-1 0-272,0-4 0,2 4 0,-2-7 0,2 2 0,-1-4 0,2 0 0,-7 0 0,10-3 0,-3-1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0T21:07:34.800"/>
    </inkml:context>
    <inkml:brush xml:id="br0">
      <inkml:brushProperty name="width" value="0.1" units="cm"/>
      <inkml:brushProperty name="height" value="0.1" units="cm"/>
      <inkml:brushProperty name="color" value="#F49500"/>
    </inkml:brush>
  </inkml:definitions>
  <inkml:trace contextRef="#ctx0" brushRef="#br0">0 321 24575,'0'-12'0,"2"-2"0,3-22 0,-1 14 0,-1-3 0,0-1 0,-2 1 0,-1-9 0,0 11 0,0-2 0,0 5 0,0-1 0,0 4 0,0 5 0,0 6 0,0 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0T21:07:34.801"/>
    </inkml:context>
    <inkml:brush xml:id="br0">
      <inkml:brushProperty name="width" value="0.1" units="cm"/>
      <inkml:brushProperty name="height" value="0.1" units="cm"/>
      <inkml:brushProperty name="color" value="#F49500"/>
    </inkml:brush>
  </inkml:definitions>
  <inkml:trace contextRef="#ctx0" brushRef="#br0">0 0 24575,'13'0'0,"0"0"0,-2 0 0,2 0 0,0 0 0,-2 0 0,6 0 0,-3 0 0,6 0 0,-3 3 0,-1 1 0,4 9 0,-9-8 0,6 4 0,-8-9 0,1 2 0,-2 1 0,-1 3 0,-4-3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0T21:07:41.969"/>
    </inkml:context>
    <inkml:brush xml:id="br0">
      <inkml:brushProperty name="width" value="0.1" units="cm"/>
      <inkml:brushProperty name="height" value="0.1" units="cm"/>
      <inkml:brushProperty name="color" value="#F49500"/>
    </inkml:brush>
  </inkml:definitions>
  <inkml:trace contextRef="#ctx0" brushRef="#br0">0 0 24575,'15'0'0,"15"15"0,-1-2-764,-7 0 0,0 3 764,-1 1 0,0 2-1269,5 2 0,0 2 1269,-6-3 0,0 1 0,0 0 0,1 1 0,1 0 0,-3 1 0,4 6 0,-1 2 0,-5-9 0,1 1 0,-2 0 0,0 8 0,-1 0 0,-2-8 0,0 1 0,-1 1 0,-2 0 0,-2 0 0,0 0 0,3 11 0,-3 1 0,-1-3 0,-2 1 0,-2-3 0,-1 0 0,0-3 0,-1-2 352,-1-2 0,0-1-352,-2-2 0,-1 0 0,-3 16 0,-7-2 0,0-10 0,-1-1 0,1-3 0,-1 1 0,1-2 676,-2 0-676,3-3 2414,-2-2-2414,2 0 272,-1 0-272,0-4 0,2 4 0,-2-7 0,2 2 0,-1-4 0,2 0 0,-7 0 0,10-3 0,-3-1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0T21:07:41.970"/>
    </inkml:context>
    <inkml:brush xml:id="br0">
      <inkml:brushProperty name="width" value="0.1" units="cm"/>
      <inkml:brushProperty name="height" value="0.1" units="cm"/>
      <inkml:brushProperty name="color" value="#F49500"/>
    </inkml:brush>
  </inkml:definitions>
  <inkml:trace contextRef="#ctx0" brushRef="#br0">0 321 24575,'0'-12'0,"2"-2"0,3-22 0,-1 14 0,-1-3 0,0-1 0,-2 1 0,-1-9 0,0 11 0,0-2 0,0 5 0,0-1 0,0 4 0,0 5 0,0 6 0,0 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0T21:07:41.971"/>
    </inkml:context>
    <inkml:brush xml:id="br0">
      <inkml:brushProperty name="width" value="0.1" units="cm"/>
      <inkml:brushProperty name="height" value="0.1" units="cm"/>
      <inkml:brushProperty name="color" value="#F49500"/>
    </inkml:brush>
  </inkml:definitions>
  <inkml:trace contextRef="#ctx0" brushRef="#br0">0 0 24575,'13'0'0,"0"0"0,-2 0 0,2 0 0,0 0 0,-2 0 0,6 0 0,-3 0 0,6 0 0,-3 3 0,-1 1 0,4 9 0,-9-8 0,6 4 0,-8-9 0,1 2 0,-2 1 0,-1 3 0,-4-3 0,-1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0T21:07:45.728"/>
    </inkml:context>
    <inkml:brush xml:id="br0">
      <inkml:brushProperty name="width" value="0.1" units="cm"/>
      <inkml:brushProperty name="height" value="0.1" units="cm"/>
      <inkml:brushProperty name="color" value="#F49500"/>
    </inkml:brush>
  </inkml:definitions>
  <inkml:trace contextRef="#ctx0" brushRef="#br0">0 0 24575,'11'0'0,"9"10"0,1-1-764,-6 1 0,0 1 764,0 1 0,0 1-1269,3 1 0,0 3 1269,-4-4 0,0 2 0,0 0 0,1 0 0,0 1 0,-2-1 0,3 6 0,0 0 0,-4-5 0,0 0 0,-1 0 0,1 6 0,-2-1 0,-1-4 0,0-1 0,-1 2 0,-1-1 0,-1 0 0,0 1 0,1 7 0,-1 1 0,-1-2 0,-2 0 0,-1-1 0,0-1 0,-1-2 0,-1-1 352,1-2 0,-2 0-352,0-1 0,0-1 0,-4 12 0,-4-3 0,0-5 0,-1-2 0,1-2 0,-1 2 0,1-3 676,-2 1-676,4-3 2414,-3 0-2414,1-1 272,0 0-272,0-2 0,1 1 0,-1-3 0,2 0 0,-2-2 0,2 1 0,-5-2 0,8-1 0,-3-1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0T21:07:45.729"/>
    </inkml:context>
    <inkml:brush xml:id="br0">
      <inkml:brushProperty name="width" value="0.1" units="cm"/>
      <inkml:brushProperty name="height" value="0.1" units="cm"/>
      <inkml:brushProperty name="color" value="#F49500"/>
    </inkml:brush>
  </inkml:definitions>
  <inkml:trace contextRef="#ctx0" brushRef="#br0">0 224 24575,'0'-9'0,"1"0"0,3-16 0,-1 10 0,-1-3 0,0 0 0,-1 0 0,-1-5 0,0 6 0,0 0 0,0 3 0,0 0 0,0 1 0,0 5 0,0 4 0,0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0T18:53:52.7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364 534 24575,'-11'13'0,"1"-1"0,1 1 0,-1 1 0,0 1 0,-1 2 0,6-4 0,1-2 0,1-1 0,-1 1 0,-1 1 0,-1-2 0,3 2 0,-2-4 0,2 1 0,-1-1 0,1-3 0,0 1 0,1 0 0,0-3 0,0 2 0,0-1 0,1 1 0,-2 0 0,0 0 0,1 0 0,-1-1 0,1 0 0,1 0 0,-2 1 0,2 0 0,-2 0 0,1 1 0,0-2 0,0 2 0,1-3 0,0 1 0,-2-1 0,3 1 0,-2-2 0,2 1 0,-2 0 0,2 0 0,-3 1 0,3 0 0,-2 1 0,2 0 0,-3 0 0,3 0 0,-2 0 0,2-1 0,-3 0 0,3-1 0,-1 0 0,1 0 0,-1-1 0,1 0 0,-2 1 0,1-1 0,-1 1 0,2 1 0,-2 1 0,0 0 0,1 0 0,-2 0 0,3 0 0,-2-1 0,2 0 0,-2-2 0,1 0 0,0 0 0,1 1 0,0-1 0,-1-1 0,1 1 0,-1-7 0,1 2 0,0-5 0,0 0 0,0-5 0,0-1 0,0-3 0,2 2 0,-1 0 0,4-1 0,0 0 0,2-1 0,-1 3 0,0 0 0,0 2 0,0 2 0,0 0 0,-1 3 0,-1 0 0,0 2 0,-2 1 0,1 0 0,-1 1 0,0-2 0,1 1 0,0-1 0,0 0 0,1-1 0,-2 0 0,1 0 0,-1 2 0,1-1 0,-1 3 0,1-2 0,-2 2 0,1-1 0,-1 1 0,2-1 0,0-1 0,1-1 0,1 0 0,2-1 0,-2 1 0,1 0 0,-2 1 0,1 0 0,-2 2 0,0 2 0,-3 3 0,-2 2 0,-2 3 0,0 2 0,-1 5 0,-3 3 0,1 1 0,1-1 0,2-4 0,1-2 0,0-1 0,0-3 0,0-2 0,2-2 0,0-1 0,1 0 0,0 0 0,-1-1 0,1 0 0,-2 0 0,0 0 0,0 2 0,0-2 0,-1 2 0,1-2 0,0 1 0,-1-1 0,1 0 0,1 0 0,-1 0 0,1-2 0,-2 0 0,2 0 0,0-3 0,1 1 0,0-3 0,0-1 0,0 0 0,0-6 0,0 1 0,0-7 0,0-1 0,0-8 0,0-5 0,4-3 0,1-4 0,7 1 0,-1 0 0,5 3 0,-1 1 0,8-15 0,-5 12 0,1-3 0,-4 13 0,-6 6 0,3-3 0,-4 3 0,-1 4 0,-2 3 0,-1 2 0,-1 3 0,-1 1 0,0 4 0,-1 1 0,-3 1 0,-8 10 0,-5 4 0,-18 19 0,-4 8 0,-12 13 0,8-6 0,-9 12 0,22-26 0,-9 14 0,16-20 0,-2 1 0,11-9 0,2-6 0,6-6 0,8-7 0,15-13 0,11-7 0,15-12 0,-6 8 0,9-8 0,-18 13 0,10-7 0,-14 9 0,-1 2 0,-5 2 0,-7 7 0,-6 3 0,-2 2 0,-3 7 0,-7 10 0,-9 14 0,-10 13 0,-2 2 0,-5 4 0,3-3 0,5-9 0,-4 4 0,9-14 0,2 0 0,2-6 0,6-8 0,1-4 0,3-3 0,1-7 0,2-7 0,6-8 0,6-10 0,6-4 0,6-6 0,-6 11 0,1-6 0,-6 12 0,-2 0 0,0 5 0,-6 7 0,0 4 0,-4 2 0,-11 19 0,-11 7 0,-3 10 0,-10 11 0,7-8 0,2-1 0,0 1 0,11-13 0,-3 1 0,7-8 0,2-5 0,5-6 0,2-2 0,1-5 0,5-8 0,4-9 0,11-13 0,3-6 0,-1 5 0,2-1 0,-7 7 0,-1 2 0,-2 3 0,-6 8 0,-2 4 0,-6 9 0,-10 11 0,-13 16 0,0 5 0,-14 15 0,18-19 0,-11 12 0,14-13 0,-3-1 0,7-5 0,3-10 0,5-4 0,3-7 0,5-12 0,15-19 0,7-10 0,4-2 0,9-4 0,-10 10 0,-1 2 0,1 1 0,-13 15 0,4-2 0,-9 8 0,-2 4 0,-4 4 0,-4 3 0,-3 1 0,-7 5 0,-1 1 0,0 5 0,-2-1 0,2 1 0,0-3 0,2-1 0,3-3 0,0 1 0,3-3 0,0 0 0,2-7 0,1 0 0,5-8 0,4-1 0,12-14 0,11-3 0,9-15 0,8-1 0,-9 6 0,12-10 0,-13 13 0,13-8 0,-7 5 0,-10 13 0,0-1 0,-14 14 0,2-1 0,-7 5 0,-6 5 0,-3 3 0,-3 3 0,-1 1 0,-3 2 0,-3 4 0,-5 3 0,-4 4 0,-3 3 0,1-4 0,-1 3 0,2-3 0,0 1 0,-1-2 0,4-1 0,1-3 0,2-2 0,3 0 0,1-1 0,0-1 0,2 0 0,-1-2 0,2-3 0,3-3 0,2-6 0,2 2 0,4-5 0,-3 4 0,1 0 0,-2 3 0,-3 1 0,0 3 0,-16 17 0,-4 5 0,-15 19 0,-2 5 0,8-8 0,-4 5 0,11-16 0,-3 4 0,8-10 0,3-3 0,6-6 0,1-4 0,4-2 0,7-9 0,6-4 0,10-9 0,-1-3 0,-3 4 0,0-2 0,-8 8 0,2-3 0,-5 5 0,-2 3 0,-3 3 0,0 3 0,-3 1 0,-1 5 0,-5 5 0,-4 7 0,-4 5 0,0-3 0,0 4 0,3-9 0,2 0 0,2-3 0,3-6 0,2-3 0,10-16 0,9-14 0,13-15 0,-2 3 0,-1 6 0,-8 5 0,-1 8 0,-1-2 0,-6 10 0,-5 5 0,-4 9 0,-18 21 0,-5 13 0,-9 12 0,-9 8 0,11-6 0,-2-8 0,7 0 0,7-15 0,1-1 0,4-7 0,5-9 0,2-4 0,9-13 0,3-4 0,13-16 0,6-2 0,-2 3 0,3-2 0,-7 10 0,-3 0 0,-2 4 0,-8 6 0,-2 6 0,-3 1 0,-6 5 0,-11 11 0,-5 6 0,-12 12 0,6-6 0,0 4 0,5-10 0,2 2 0,3-9 0,6-2 0,4-11 0,15-16 0,12-13 0,23-23 0,-5 6 0,1 3 0,-7 4 0,-7 11 0,3-4 0,-10 11 0,-7 9 0,-4 3 0,-9 12 0,-9 7 0,-11 14 0,-10 10 0,-3 5 0,7-7 0,0 1 0,8-12 0,2 0 0,3-8 0,5-4 0,6-11 0,7-6 0,8-12 0,11-9 0,-4 4 0,3-3 0,-7 9 0,-1 1 0,-2 4 0,-5 4 0,-3 5 0,-3 1 0,-5 4 0,-7 7 0,-10 3 0,-10 11 0,6-5 0,-7 6 0,9-7 0,-4 3 0,3-4 0,4-1 0,4-5 0,3-2 0,6-2 0,-1-2 0,4 1 0,-1-2 0,2-4 0,0-2 0,4-7 0,2 3 0,2-5 0,2 3 0,-3-1 0,1 1 0,-1 2 0,-2 3 0,0 2 0,-2 0 0,0 3 0,0 1 0,-1 0 0,3-1 0,4-6 0,3-4 0,2 0 0,12-13 0,-10 14 0,8-9 0,-15 14 0,-2 1 0,-2 1 0,-1 2 0,0 0 0,0 1 0,-1-1 0,0 1 0,0 0 0,1 0 0,-1-1 0,1-1 0,1 0 0,1-1 0,0 1 0,0-1 0,0 1 0,0-1 0,0 1 0,0 0 0,0 0 0,0 0 0,-1 0 0,0 0 0,-1 0 0,0 0 0,0 2 0,-1-1 0,0 2 0,-1 0 0,-1 3 0,0 1 0,-3 2 0,-4 7 0,0-5 0,-13 19 0,10-16 0,-8 12 0,9-16 0,-1 3 0,2-6 0,-3 4 0,4-5 0,-1 1 0,4-3 0,1 0 0,-1 1 0,2-2 0,0 1 0,0-2 0,-1 1 0,1-1 0,0 0 0,0 0 0,0 0 0,0 0 0,-1 0 0,1 0 0,0 0 0,0 0 0,-1 0 0,2-2 0,0 0 0,1-3 0,0 0 0,1 0 0,1 1 0,0-1 0,0 3 0,1-2 0,-1 2 0,-1 0 0,1 0 0,0 0 0,-1 0 0,1-2 0,-1-1 0,2 0 0,0 0 0,0 0 0,2 0 0,-2-1 0,2 3 0,-3-2 0,3 2 0,-2-1 0,2 1 0,-3 0 0,2 0 0,-1 0 0,0 1 0,0 0 0,-1 0 0,1 2 0,-1-1 0,0 1 0,0-1 0,1 1 0,-1-1 0,0 1 0,0 0 0,-1 1 0,0 1 0,-1 2 0,0 3 0,0-2 0,0 3 0,0-1 0,0 1 0,-1 2 0,-2-1 0,0-1 0,-1 0 0,0-3 0,2 2 0,-1-3 0,2-1 0,-1-1 0,0 1 0,0-1 0,2 0 0,-2 1 0,1 0 0,-2 0 0,2 1 0,-1-1 0,1 0 0,-1 1 0,1-2 0,0 2 0,1-2 0,-1 1 0,1-1 0,0 0 0,1-1 0,0 0 0,2-1 0,0 0 0,0 0 0,-1 0 0,0 0 0,1 0 0,-1 0 0,0 0 0,0 0 0,2 0 0,-2-1 0,2 0 0,-2 0 0,1-1 0,-1 0 0,0 1 0,0-1 0,0 1 0,1-2 0,-1 0 0,0 0 0,0 0 0,0 0 0,-1 2 0,1-1 0,0 1 0,0-1 0,-1-1 0,1 1 0,0 0 0,1-1 0,-1 0 0,0 0 0,1 0 0,-1 0 0,0 1 0,1 0 0,-1-1 0,0 2 0,0-1 0,1 2 0,-1-2 0,0 2 0,0-3 0,0 2 0,-1 0 0,1-1 0,0 1 0,1-1 0,-1 0 0,0 1 0,0-1 0,2-1 0,-1 2 0,1-1 0,-1 0 0,2 0 0,-3-1 0,3 1 0,-3 0 0,2-1 0,-1 2 0,0-1 0,0 1 0,0-1 0,-1 0 0,0 2 0,1-2 0,-1 2 0,0-2 0,0 0 0,1 1 0,-1-1 0,0 2 0,0-2 0,1 0 0,0 1 0,0-1 0,0 1 0,1 0 0,-2-1 0,2 0 0,-1 0 0,0-1 0,2 1 0,-1 0 0,-1-1 0,2 1 0,-2-1 0,1 2 0,-1-1 0,0 1 0,0-2 0,-1 2 0,0 0 0,1 1 0,-1 0 0,-2 1 0,0 0 0,-2 1 0,-2 1 0,2-1 0,-4 1 0,3 0 0,-7 2 0,6-3 0,-7 2 0,5-1 0,-3 1 0,-1-1 0,2 2 0,-2-2 0,1 1 0,3 0 0,-2-1 0,1 2 0,0-2 0,0 2 0,1-2 0,1 2 0,-2-2 0,2 1 0,0-1 0,0 2 0,0-2 0,0 1 0,0-1 0,0 1 0,1-2 0,-1 2 0,2-2 0,-1 2 0,1-2 0,-1 1 0,1 0 0,0 0 0,-1 2 0,1-2 0,-1 1 0,1 0 0,0-2 0,0 0 0,2 1 0,0-1 0,2-1 0,-1 0 0,2-1 0,1-1 0,-1 0 0,0 0 0,0-2 0,1 2 0,-1-2 0,0 3 0,0-1 0,1 0 0,-1 0 0,0-1 0,0 2 0,1-2 0,-1 2 0,0-2 0,1 1 0,-1-1 0,0 0 0,0 1 0,1 0 0,-1-1 0,0 1 0,0-1 0,2 1 0,-1 0 0,0-2 0,-1 3 0,2-2 0,-2 1 0,2-1 0,-1 0 0,0 2 0,0-2 0,0 1 0,-1-1 0,1 2 0,0-2 0,1 1 0,-1 0 0,0-2 0,0 3 0,-1-2 0,1 2 0,-1-2 0,0 2 0,1-2 0,-1 1 0,0-1 0,0 1 0,0 0 0,0-1 0,0 2 0,-1-2 0,1 1 0,0 0 0,1 0 0,-1 1 0,0-2 0,0 2 0,1-2 0,-1 1 0,0-1 0,0 0 0,1 2 0,-1-2 0,0 1 0,0 0 0,1-1 0,-1 1 0,0-1 0,0 1 0,1 0 0,-1-1 0,0 0 0,0 1 0,0-1 0,0 2 0,-1-2 0,1 1 0,0-2 0,1 2 0,-2-1 0,1 2 0,-2-2 0,2 2 0,-1-2 0,1 0 0,1 0 0,-1 1 0,0-1 0,0 0 0,1 0 0,0 0 0,0-1 0,2 2 0,-2-1 0,1 1 0,1-2 0,-1 2 0,0-1 0,0 0 0,-1 1 0,2-1 0,-3 1 0,2 0 0,-1 0 0,0 1 0,1-2 0,-1 0 0,2 1 0,0-1 0,0 0 0,3 1 0,-1-2 0,1 2 0,1-2 0,-3 0 0,1 1 0,-1-1 0,0 0 0,-1 1 0,0-1 0,-1 1 0,-1-1 0,1 1 0,-2 1 0,0 0 0,1 1 0,-2-1 0,0-1 0,-2 0 0,0 0 0,-2 0 0,1-2 0,-2-2 0,2 2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0T21:07:45.730"/>
    </inkml:context>
    <inkml:brush xml:id="br0">
      <inkml:brushProperty name="width" value="0.1" units="cm"/>
      <inkml:brushProperty name="height" value="0.1" units="cm"/>
      <inkml:brushProperty name="color" value="#F49500"/>
    </inkml:brush>
  </inkml:definitions>
  <inkml:trace contextRef="#ctx0" brushRef="#br0">0 0 24575,'9'0'0,"0"0"0,-1 0 0,1 0 0,0 0 0,-1 0 0,3 0 0,-1 0 0,4 0 0,-2 2 0,-1 1 0,3 6 0,-6-6 0,4 4 0,-6-7 0,1 1 0,-2 2 0,0 0 0,-3 0 0,0-2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0T21:07:55.368"/>
    </inkml:context>
    <inkml:brush xml:id="br0">
      <inkml:brushProperty name="width" value="0.1" units="cm"/>
      <inkml:brushProperty name="height" value="0.1" units="cm"/>
      <inkml:brushProperty name="color" value="#F49500"/>
    </inkml:brush>
  </inkml:definitions>
  <inkml:trace contextRef="#ctx0" brushRef="#br0">0 0 24575,'11'0'0,"9"10"0,1-1-764,-6 1 0,0 1 764,0 1 0,0 1-1269,3 1 0,0 3 1269,-4-4 0,0 2 0,0 0 0,1 0 0,0 1 0,-2-1 0,3 6 0,0 0 0,-4-5 0,0 0 0,-1 0 0,1 6 0,-2-1 0,-1-4 0,0-1 0,-1 2 0,-1-1 0,-1 0 0,0 1 0,1 7 0,-1 1 0,-1-2 0,-2 0 0,-1-1 0,0-1 0,-1-2 0,-1-1 352,1-2 0,-2 0-352,0-1 0,0-1 0,-4 12 0,-4-3 0,0-5 0,-1-2 0,1-2 0,-1 2 0,1-3 676,-2 1-676,4-3 2414,-3 0-2414,1-1 272,0 0-272,0-2 0,1 1 0,-1-3 0,2 0 0,-2-2 0,2 1 0,-5-2 0,8-1 0,-3-1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0T21:07:55.369"/>
    </inkml:context>
    <inkml:brush xml:id="br0">
      <inkml:brushProperty name="width" value="0.1" units="cm"/>
      <inkml:brushProperty name="height" value="0.1" units="cm"/>
      <inkml:brushProperty name="color" value="#F49500"/>
    </inkml:brush>
  </inkml:definitions>
  <inkml:trace contextRef="#ctx0" brushRef="#br0">0 224 24575,'0'-9'0,"1"0"0,3-16 0,-1 10 0,-1-3 0,0 0 0,-1 0 0,-1-5 0,0 6 0,0 0 0,0 3 0,0 0 0,0 1 0,0 5 0,0 4 0,0 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0T21:07:55.370"/>
    </inkml:context>
    <inkml:brush xml:id="br0">
      <inkml:brushProperty name="width" value="0.1" units="cm"/>
      <inkml:brushProperty name="height" value="0.1" units="cm"/>
      <inkml:brushProperty name="color" value="#F49500"/>
    </inkml:brush>
  </inkml:definitions>
  <inkml:trace contextRef="#ctx0" brushRef="#br0">0 0 24575,'9'0'0,"0"0"0,-1 0 0,1 0 0,0 0 0,-1 0 0,3 0 0,-1 0 0,4 0 0,-2 2 0,-1 1 0,3 6 0,-6-6 0,4 4 0,-6-7 0,1 1 0,-2 2 0,0 0 0,-3 0 0,0-2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9:46:39.673"/>
    </inkml:context>
    <inkml:brush xml:id="br0">
      <inkml:brushProperty name="width" value="0.035" units="cm"/>
      <inkml:brushProperty name="height" value="0.035" units="cm"/>
      <inkml:brushProperty name="color" value="#002133"/>
    </inkml:brush>
  </inkml:definitions>
  <inkml:trace contextRef="#ctx0" brushRef="#br0">23 0 24575,'0'6'0,"0"5"0,0-5 0,0 6 0,0-5 0,0 2 0,1 7 0,0-7 0,1 7 0,-1-11 0,-1 1 0,0-1 0,0-3 0,0 2 0,0-1 0,0 1 0,0 2 0,0-1 0,0 0 0,0 2 0,0-2 0,0 3 0,0-2 0,0 2 0,0-2 0,0 0 0,0-1 0,0 1 0,0 0 0,0-2 0,0 1 0,0-3 0,0 2 0,0-2 0,0 2 0,0-2 0,0 1 0,0 0 0,-1 0 0,1 1 0,-1-2 0,1 2 0,-1-2 0,0 3 0,0-1 0,1 0 0,0 1 0,0-3 0,0 3 0,0-2 0,0 1 0,0-1 0,-1 0 0,1 2 0,-1-1 0,1 1 0,0 0 0,0 0 0,0 0 0,-1 1 0,1 0 0,-2-1 0,2 0 0,0 0 0,0-2 0,0 2 0,0-3 0,0 3 0,-1-2 0,1 2 0,-1 0 0,0 1 0,0 0 0,0 1 0,0-1 0,1 2 0,-1-3 0,1 2 0,0-2 0,0-1 0,0 1 0,0-2 0,0 0 0,0 0 0,-1-2 0,-1-2 0,1-2 0,-1-3 0,2 0 0,-2-1 0,2 0 0,0 2 0,0-2 0,0 2 0,0 1 0,0-1 0,0 2 0,0 0 0,0 0 0,-1 2 0,1 0 0,-1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9:46:44.446"/>
    </inkml:context>
    <inkml:brush xml:id="br0">
      <inkml:brushProperty name="width" value="0.1" units="cm"/>
      <inkml:brushProperty name="height" value="0.1" units="cm"/>
      <inkml:brushProperty name="color" value="#002133"/>
    </inkml:brush>
  </inkml:definitions>
  <inkml:trace contextRef="#ctx0" brushRef="#br0">0 1 24575,'0'12'0,"0"5"0,0-5 0,0 4 0,0-2 0,0 1 0,1 0 0,1 1 0,1-3 0,1 1 0,-1-1 0,0-3 0,0 1 0,-2-4 0,2 1 0,-3-3 0,2 2 0,-1-2 0,0 2 0,0 0 0,-1 0 0,2 1 0,-1-1 0,-1 2 0,2-2 0,-2 1 0,0-2 0,0 0 0,0-1 0,0 1 0,0-1 0,0 2 0,0-2 0,0 2 0,0-1 0,0 2 0,0 1 0,0-2 0,0 1 0,0-3 0,0 0 0,0 0 0,0 0 0,0 1 0,0-1 0,0 0 0,0-1 0,0 1 0,0-1 0,0 0 0,0 1 0,0-3 0,0 2 0,0-2 0,0 0 0,0 2 0,0-2 0,0 2 0,0-2 0,0 0 0,0 2 0,0-2 0,0 1 0,0 0 0,0 0 0,0 0 0,0 1 0,0-2 0,0 0 0,0 2 0,0-2 0,0 2 0,0-2 0,0 0 0,0 2 0,0-2 0,0 2 0,0-2 0,0 0 0,0 2 0,0-2 0,0 2 0,0-2 0,0 1 0,-1 0 0,-1-1 0,-1-1 0,0-1 0,-1 0 0,2 0 0,0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9:46:48.730"/>
    </inkml:context>
    <inkml:brush xml:id="br0">
      <inkml:brushProperty name="width" value="0.1" units="cm"/>
      <inkml:brushProperty name="height" value="0.1" units="cm"/>
      <inkml:brushProperty name="color" value="#002133"/>
    </inkml:brush>
  </inkml:definitions>
  <inkml:trace contextRef="#ctx0" brushRef="#br0">218 41 24575,'0'13'0,"0"10"0,-3-6 0,1 14 0,-3-14 0,0 4 0,-3 11 0,1-13 0,-3 15 0,3-18 0,0-1 0,2 2 0,-1-5 0,1 3 0,-1-3 0,0 1 0,0-1 0,0 0 0,0-1 0,1-2 0,1-1 0,1-2 0,1-1 0,-1 0 0,2-2 0,-2 0 0,3 0 0,-1-1 0,0 1 0,1 0 0,-3 2 0,2-1 0,-2 2 0,2-2 0,-2 1 0,2-3 0,0 1 0,0-1 0,0-8 0,0 3 0,0-6 0,0 4 0,1 1 0,-2-3 0,1-1 0,-1-8 0,0 2 0,-1-5 0,1 3 0,-1 1 0,1-2 0,0 2 0,-1 1 0,3 3 0,-1 2 0,-1 3 0,2 0 0,-1 2 0,0 1 0,1 0 0,-1 1 0,-1 0 0,1-3 0,0 1 0,0-1 0,-1 0 0,2 1 0,-2-3 0,0 2 0,1-2 0,-2 2 0,2-1 0,-1 1 0,0 0 0,0 0 0,1 1 0,0 0 0,0 2 0,1-1 0,-3 0 0,3 0 0,-1 0 0,0 1 0,1-1 0,-1 0 0,0 0 0,0 0 0,0 0 0,1 1 0,-1 0 0,1-2 0,-1 2 0,1-2 0,0 2 0,0 0 0,-1-2 0,1 1 0,-1 0 0,1-1 0,0 2 0,0-2 0,0 0 0,0 0 0,0 0 0,0 0 0,0 0 0,0 0 0,0 0 0,0 2 0,0-1 0,0 0 0,0 0 0,0-1 0,0 1 0,0 0 0,0-1 0,0 2 0,0-1 0,0 0 0,0 0 0,0 0 0,0 1 0,0-1 0,0 0 0,0 1 0,0-2 0,0 2 0,0 0 0,-1-2 0,-1 3 0,1-2 0,-2-2 0,2 3 0,-1-3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9:46:50.283"/>
    </inkml:context>
    <inkml:brush xml:id="br0">
      <inkml:brushProperty name="width" value="0.1" units="cm"/>
      <inkml:brushProperty name="height" value="0.1" units="cm"/>
      <inkml:brushProperty name="color" value="#002133"/>
    </inkml:brush>
  </inkml:definitions>
  <inkml:trace contextRef="#ctx0" brushRef="#br0">1 276 24575,'0'-11'0,"0"-2"0,0 2 0,0-3 0,0 1 0,0-1 0,0-6 0,0 5 0,0-3 0,0 6 0,0 5 0,0-3 0,0 4 0,0 1 0,0 0 0,0 1 0,0 0 0,0-1 0,0-1 0,0 1 0,0-3 0,0-1 0,0 0 0,0-1 0,0 1 0,0 0 0,0 2 0,0 1 0,0 2 0,0 0 0,0 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9:41:33.2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9:41:33.9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0T19:02:03.1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164 10 24575,'-5'0'0,"2"0"0,0 0 0,0 1 0,0 0 0,1 1 0,-1-2 0,0 1 0,2 0 0,-2-1 0,1 2 0,0-2 0,0 1 0,0-1 0,0 1 0,0 0 0,1 0 0,0 0 0,-1-1 0,1 2 0,-2-2 0,1 2 0,0-1 0,-1 2 0,1-2 0,0 0 0,-1 0 0,1 0 0,0 0 0,0 1 0,-1-1 0,1 0 0,0 1 0,0-1 0,-1 1 0,1-2 0,-1 2 0,0-1 0,-1 1 0,2-2 0,0 1 0,-1 0 0,1-1 0,0 1 0,0 0 0,-1-1 0,1 2 0,1-1 0,-1-1 0,0 1 0,0-1 0,1 1 0,-1-1 0,1 1 0,-1 0 0,0-1 0,1 1 0,-1-1 0,1 1 0,-1 0 0,1 0 0,-2 0 0,1 0 0,0 0 0,1 1 0,-1-2 0,1 1 0,-1 0 0,0-1 0,1 1 0,0 0 0,-1 0 0,1 0 0,0 0 0,-1-1 0,0 1 0,1 0 0,-1-1 0,1 1 0,0-2 0,3 0 0,-2-1 0,4 1 0,-2-2 0,0 3 0,0-2 0,1 1 0,-1-1 0,1 0 0,0 0 0,2 1 0,-3 0 0,3-2 0,-3 2 0,2 0 0,-2-1 0,1 1 0,-1-1 0,0 2 0,0-1 0,1 1 0,-2-1 0,1 1 0,-1-1 0,1 1 0,-1-1 0,1 0 0,-1-1 0,3 1 0,-2-1 0,1 0 0,0 0 0,-1 2 0,-1-2 0,1 2 0,-1-1 0,1 0 0,0 1 0,-1-2 0,1 1 0,-1-1 0,1 2 0,-1-1 0,1 0 0,0 0 0,-1-1 0,1 0 0,0 0 0,0 2 0,1-2 0,-1 2 0,0-1 0,0 1 0,0 0 0,0 0 0,0 0 0,0 0 0,0-1 0,0 1 0,-1-1 0,1 1 0,0 0 0,0-1 0,0 1 0,1-1 0,-2 0 0,1 0 0,-1 0 0,1 1 0,-1-1 0,1 1 0,0-1 0,0 0 0,0 1 0,0-1 0,-1 0 0,1 1 0,-1-1 0,1 1 0,1 0 0,-2-1 0,1 0 0,-1 0 0,-2 4 0,1-2 0,-3 3 0,0-4 0,2 2 0,-1-1 0,0 2 0,-1-2 0,1 1 0,0-2 0,2 2 0,-3-2 0,2 2 0,-1 0 0,1 0 0,-1-1 0,1 0 0,-2-1 0,1 0 0,0 0 0,0 0 0,0 0 0,1 0 0,0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9:41:34.52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9:41:35.1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9:41:35.6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9:41:38.98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3237 18 24575,'-34'0'0,"0"0"0,12 0 0,-3 0 0,-7 0 0,8 0 0,-16 0 0,21 0 0,-11 0 0,15 0 0,-1 0 0,5 0 0,-2 0 0,4 0 0,-1 0 0,1 0 0,1 0 0,-2 0 0,0 0 0,2 0 0,-1 0 0,0 0 0,0 0 0,-3 0 0,2 0 0,-2 0 0,-4 0 0,2-1 0,-7 0 0,7-2 0,-5 1 0,2 0 0,0 0 0,-2 2 0,2 0 0,-2 0 0,0 0 0,2 0 0,0 0 0,3 0 0,0 0 0,0 0 0,2 0 0,-2 0 0,3 0 0,-2 0 0,0 0 0,1 0 0,-2 0 0,2 0 0,0 0 0,-2 0 0,4 0 0,-4 0 0,4 0 0,-4 0 0,4 0 0,-4 0 0,4 0 0,-4 0 0,2 0 0,0 0 0,-2 0 0,4 0 0,-2 0 0,2 0 0,0 0 0,2 0 0,-4 0 0,5 0 0,-3 0 0,-1 0 0,3 0 0,-3 0 0,1 0 0,2 0 0,-2 0 0,1 0 0,-3-1 0,2 0 0,-4 0 0,4 1 0,-4-2 0,2 2 0,-3-2 0,1 2 0,0 0 0,2 0 0,0 0 0,2 0 0,0 0 0,2 0 0,-1 0 0,-2 0 0,2 0 0,-1 0 0,0 0 0,3 0 0,-6 0 0,3 0 0,1 0 0,-3 0 0,1 0 0,1 0 0,-3 0 0,5 0 0,-1 0 0,1 0 0,-2 0 0,0 0 0,2 0 0,-1 0 0,0 0 0,-1 0 0,0 0 0,0 0 0,-1 0 0,0 0 0,0 0 0,2 0 0,0 0 0,0 0 0,-1 0 0,2 0 0,-2 0 0,1 0 0,0 0 0,-6 0 0,4 0 0,-30 11 0,10-4 0,-11 6 0,7-4 0,14-5 0,-13 3 0,11-3 0,-1 0 0,5-2 0,2 2 0,0-4 0,3 1 0,2-1 0,-2 0 0,2 0 0,-2 2 0,-1-2 0,1 2 0,0-2 0,0 0 0,-1 2 0,1-2 0,-2 2 0,1-2 0,-2 0 0,3 0 0,0 0 0,-2 0 0,1 0 0,-4-2 0,4-2 0,-1 0 0,2-1 0,-1 3 0,3-1 0,0 1 0,4 0 0,-1-1 0,-2 3 0,2-3 0,-3 3 0,4-1 0,-2 1 0,1 0 0,-3 0 0,0 0 0,-1 0 0,2 0 0,1 0 0,0 0 0,0 0 0,0 0 0,2 0 0,-1-2 0,1 2 0,-2-2 0,0 1 0,0 0 0,2 0 0,-1 1 0,-2 0 0,2 0 0,-1 0 0,1 0 0,-2 0 0,2 0 0,-3 0 0,5 0 0,-2 0 0,-6 0 0,4 0 0,-7 0 0,8 0 0,-4 0 0,4 0 0,-2-2 0,2 2 0,0-1 0,0 1 0,2 0 0,-4-2 0,5 2 0,-3-1 0,1 1 0,0 0 0,0 0 0,-3 0 0,4 0 0,-1 0 0,-3 0 0,3 0 0,-2 0 0,2 0 0,1 0 0,-2 0 0,0 0 0,1 0 0,-1 0 0,0 0 0,0 0 0,0 0 0,1 0 0,0 0 0,-1 1 0,2-1 0,-2 3 0,0-3 0,2 1 0,-3-1 0,2 0 0,-1 0 0,-1 0 0,4 0 0,-4 0 0,2 0 0,-1 0 0,-1 2 0,4-2 0,-4 1 0,3-1 0,-2 2 0,1-2 0,1 2 0,-1-1 0,-1 1 0,2 0 0,-2-1 0,2 1 0,-1-2 0,1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9:41:39.89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9:41:41.1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9:41:42.4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9:41:45.33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9:41:45.8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9:41:47.6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41 24575,'28'0'0,"1"0"0,-4 0 0,3 0 0,0 0 0,-5 0 0,1 0 0,-1 0 0,-1 0 0,3 0 0,2 0 0,-3 0 0,7 0 0,-1 0 0,2 0 0,6 0 0,3 0 0,0 0 0,8 0 0,-3 0 0,2 0 0,-6 0 0,-1 0 0,-4 0 0,-7 0 0,3 0 0,-10 0 0,-1 0 0,-8 0 0,1 0 0,-3 0 0,7 0 0,3 0 0,-2 0 0,1 0 0,15 0 0,-10 0 0,24 0 0,-25 0 0,6 0 0,-13 0 0,-1 0 0,8-4 0,-5 3 0,10-5 0,-5 6 0,6-4 0,0 1 0,-5 1 0,1-2 0,-2 3 0,0 0 0,3 1 0,-6 0 0,2-2 0,-4 1 0,2-1 0,-3 1 0,-4 0 0,3 0 0,0 1 0,7 0 0,3 0 0,26 2 0,-11-1 0,25 1 0,-28-2 0,0 0 0,-15 0 0,-6 0 0,-4 0 0,-5 0 0,-3 0 0,3 0 0,-2 0 0,2 0 0,-2-5 0,0-2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0T19:02:15.627"/>
    </inkml:context>
    <inkml:brush xml:id="br0">
      <inkml:brushProperty name="width" value="0.035" units="cm"/>
      <inkml:brushProperty name="height" value="0.035" units="cm"/>
      <inkml:brushProperty name="color" value="#F49500"/>
    </inkml:brush>
  </inkml:definitions>
  <inkml:trace contextRef="#ctx0" brushRef="#br0">1 389 24575,'0'-3'0,"0"-1"0,0 1 0,0 0 0,0 1 0,0-1 0,0 0 0,0 0 0,1 0 0,-1-1 0,1 2 0,0-2 0,-1 2 0,1 0 0,0 0 0,0 0 0,0 1 0,-1-1 0,1-1 0,-1 1 0,1 0 0,0 0 0,-1 0 0,2-1 0,-2 1 0,1 0 0,0 0 0,0-1 0,0 1 0,-1 0 0,1-1 0,-1 1 0,2 0 0,-2 0 0,2-1 0,-2 1 0,2 1 0,-2-1 0,1 1 0,0-2 0,0 1 0,-1 0 0,1 1 0,0-1 0,1 2 0,-2-2 0,2 2 0,-2-2 0,2 0 0,-2 0 0,2 1 0,-2-1 0,2 1 0,0-2 0,0 1 0,0 0 0,0 0 0,0-1 0,0 2 0,-2-1 0,2 1 0,-2-1 0,2 0 0,-1-2 0,2 2 0,-1-3 0,0 3 0,1-3 0,-1 2 0,0-2 0,1 3 0,-1-2 0,0 3 0,1-1 0,-2 1 0,1-2 0,-1 2 0,1-1 0,1 1 0,-1-1 0,0-1 0,1 0 0,-1 0 0,0 0 0,2 0 0,-2 1 0,2-1 0,-2 1 0,0 0 0,1 0 0,-1 0 0,0 1 0,-1-1 0,2 1 0,-2-2 0,1 2 0,0-1 0,1 0 0,-1-2 0,2 1 0,-2 0 0,3 0 0,-3 1 0,3-1 0,-2 1 0,0 0 0,0-1 0,-1 2 0,0-1 0,0 1 0,1-1 0,-1 0 0,0 0 0,2-1 0,-1 0 0,1-1 0,-1 1 0,2-1 0,-2 1 0,2-2 0,0 1 0,0-1 0,0 0 0,2 0 0,-2 0 0,3-1 0,-1-1 0,2 1 0,1-1 0,-1 1 0,2 0 0,0 1 0,1-1 0,4-1 0,1 1 0,4-1 0,2 1 0,12 0 0,-17 4 0,5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9:41:49.1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724 1 24575,'-41'0'0,"8"0"0,12 0 0,2 0 0,-1 0 0,-17 0 0,16 0 0,-19 0 0,17 0 0,-7 0 0,3 0 0,-1 0 0,0 0 0,-6 0 0,2 0 0,-5 0 0,11 0 0,-7 0 0,10 0 0,-4 0 0,6 0 0,2 0 0,7 0 0,0 0 0,6 0 0,-4 0 0,2 0 0,-1 0 0,-2 0 0,0 0 0,3 0 0,-3 0 0,5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9:41:51.0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2067 72 24575,'-27'0'0,"7"0"0,11 0 0,4 0 0,-7 0 0,3 0 0,-4 0 0,4 0 0,2 0 0,-5 0 0,5 0 0,-8 0 0,9 0 0,-5 0 0,3 0 0,-2 0 0,-2 0 0,0 0 0,-2 0 0,0 0 0,-3 0 0,2 0 0,-3 0 0,1 0 0,-3 0 0,1 0 0,2 0 0,-1 0 0,0 0 0,1 0 0,-1 0 0,3 0 0,-4 0 0,2 0 0,0 0 0,1 0 0,-1 0 0,5-2 0,-4 2 0,5-2 0,0 2 0,1 0 0,2 0 0,-17 0 0,7 0 0,-18 0 0,7 0 0,-5 0 0,-17 0 0,9 0 0,-29 0 0,14 0 0,-12 0 0,8 0 0,16 0 0,2 0 0,11 0 0,0-3 0,2 2 0,8-5 0,2 4 0,6-1 0,-3-1 0,7 1 0,-5 1 0,6-1 0,-1 3 0,0-1 0,2 1 0,-1 0 0,-2 0 0,1 0 0,0 0 0,-1 0 0,2 0 0,-3 0 0,2 0 0,-2 0 0,2 0 0,-4 0 0,4 1 0,-2-1 0,0 2 0,2-2 0,-2 0 0,4 0 0,-1 0 0,0 0 0,-3 0 0,2 0 0,-3 0 0,1 0 0,2 0 0,-2 0 0,2 0 0,1-2 0,-1 0 0,2 1 0,-2-2 0,3 1 0,-2-1 0,-1 2 0,2-1 0,-2 2 0,1 0 0,0 0 0,-2 0 0,3 0 0,-3 0 0,1 0 0,-1 0 0,0 0 0,-3 0 0,2-1 0,-2 0 0,0-2 0,0 1 0,-1-1 0,3 1 0,0-1 0,2 2 0,1 0 0,-3-1 0,2 2 0,-2-2 0,4 2 0,-2 0 0,2 0 0,-2-1 0,1 1 0,0-3 0,1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1:28:56.1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194 2888 24575,'0'-77'0,"-4"8"0,-5 12 0,-1 9 0,-2 5 0,3 5 0,-4-16 0,-2 1 0,0-4 0,1-3 0,0-3 0,4 9 0,0-7 0,2 12 0,2-1 0,-3-5 0,0-1 0,4 6 0,-3 2 0,7 5 0,-7 5 0,7 1 0,-2 9 0,3 2 0,0 4 0,0 4 0,0-9 0,0 11 0,0-7 0,0 10 0,0-1 0,0-3 0,0 3 0,0-3 0,0 3 0,3 1 0,-2 0 0,5-1 0,-3 1 0,1-1 0,2 1 0,-5-4 0,4 3 0,-1-4 0,3 1 0,0-1 0,0-4 0,1 0 0,3-4 0,-3 3 0,6 0 0,-6 2 0,1 7 0,-2-3 0,0 3 0,-3 4 0,2-2 0,-6 5 0,3-6 0,-3 3 0,3-7 0,-2-1 0,6-4 0,-6-5 0,2 0 0,-3-5 0,0 5 0,0-4 0,0 8 0,0-3 0,0-1 0,0 4 0,0-7 0,0 6 0,0-6 0,0 2 0,0-9 0,0 4 0,0 1 0,0 1 0,0 8 0,0-3 0,0 4 0,0 4 0,0 4 0,3 1 0,-3 6 0,6-5 0,-2 5 0,2-6 0,0 6 0,1-5 0,-1 5 0,1-6 0,-1 3 0,0 0 0,1-3 0,-1 6 0,0-2 0,-2 0 0,1 3 0,-1-6 0,2 1 0,1-2 0,0-4 0,0-1 0,-3-4 0,2 0 0,-2 4 0,0-3 0,-1 6 0,-3-2 0,0 4 0,0 3 0,0 0 0,0-2 0,0 5 0,0-5 0,0 3 0,0 2 0,0-4 0,0 50 0,0 19 0,0-7 0,0 7-492,0 22 0,0 4 0,0-6 0,0 1 0,0 15 0,0 0 0,0-13 0,0-3 0,-3 2 0,0-5-492,1 23 492,-1-37 0,1-2-492,2 8 87,-5 12 768,4-16 129,-3-19 983,4-3 0,0-8 0,0 4 0,0-5 0,0 5 0,0 1 0,-4 5 0,3-1 0,-6 1-932,6 0-51,-3 0 0,0-5 0,4 4 0,-4-13 0,1 2 0,2-9 0,-2 0 0,3-1 0,0 6 0,0 0 0,0 0 0,0 4 0,0 6 0,0-7 0,0 6 0,0-18 0,0-1 0,0-4 0,0-3 0,0 3 0,0-3 0,0 3 0,0 4 0,0 1 0,-4 4 0,4 4 0,-7 2 0,6 3 0,-6 1 0,6 0 0,-6 0 0,6-5 0,-3 4 0,4-8 0,0 3 0,0-4 0,0-8 0,0 3 0,0-10 0,0 5 0,0-5 0,0 5 0,0 8 0,0-10 0,0 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0T21:06:44.081"/>
    </inkml:context>
    <inkml:brush xml:id="br0">
      <inkml:brushProperty name="width" value="0.1" units="cm"/>
      <inkml:brushProperty name="height" value="0.1" units="cm"/>
      <inkml:brushProperty name="color" value="#F49500"/>
    </inkml:brush>
  </inkml:definitions>
  <inkml:trace contextRef="#ctx0" brushRef="#br0">1 0 24575,'38'0'0,"38"37"0,-2-4-764,-19 2 0,1 6 764,-2 3 0,1 2-1269,10 8 0,2 5 1269,-17-9 0,1 4 0,0 0 0,3 2 0,0 1 0,-3 0 0,8 19 0,-4 1 0,-11-19 0,1 0 0,-5 1 0,2 18 0,-3 2 0,-7-19 0,1 2 0,-3 0 0,-5 1 0,-3 1 0,-2-1 0,7 31 0,-5-1 0,-5-5 0,-5 0 0,-4-5 0,-2-2 0,-2-8 0,-2-3 352,-1-7 0,-2-2-352,-3-4 0,-2-1 0,-12 41 0,-15-7 0,1-23 0,-3-2 0,2-11 0,-3 5 0,1-5 676,-3 0-676,10-9 2414,-8-3-2414,4-2 272,0-1-272,-3-6 0,7 6 0,-5-16 0,6 6 0,-5-12 0,7 3 0,-18-3 0,27-8 0,-10-1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0T21:07:08.052"/>
    </inkml:context>
    <inkml:brush xml:id="br0">
      <inkml:brushProperty name="width" value="0.1" units="cm"/>
      <inkml:brushProperty name="height" value="0.1" units="cm"/>
      <inkml:brushProperty name="color" value="#F49500"/>
    </inkml:brush>
  </inkml:definitions>
  <inkml:trace contextRef="#ctx0" brushRef="#br0">0 818 24575,'0'-32'0,"4"-2"0,10-59 0,-4 38 0,-2-9 0,-2-2 0,-2 2 0,-4-22 0,0 26 0,0-2 0,0 10 0,0 0 0,0 7 0,0 15 0,0 14 0,0 9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0T21:07:11.060"/>
    </inkml:context>
    <inkml:brush xml:id="br0">
      <inkml:brushProperty name="width" value="0.1" units="cm"/>
      <inkml:brushProperty name="height" value="0.1" units="cm"/>
      <inkml:brushProperty name="color" value="#F49500"/>
    </inkml:brush>
  </inkml:definitions>
  <inkml:trace contextRef="#ctx0" brushRef="#br0">0 1 24575,'32'0'0,"2"0"0,-6 0 0,5 0 0,0 0 0,-4 0 0,13 0 0,-5 0 0,13 0 0,-5 7 0,-6 3 0,12 22 0,-22-19 0,14 10 0,-21-23 0,5 7 0,-8 1 0,-2 6 0,-9-6 0,-2-2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0T21:07:21.873"/>
    </inkml:context>
    <inkml:brush xml:id="br0">
      <inkml:brushProperty name="width" value="0.1" units="cm"/>
      <inkml:brushProperty name="height" value="0.1" units="cm"/>
      <inkml:brushProperty name="color" value="#F49500"/>
    </inkml:brush>
  </inkml:definitions>
  <inkml:trace contextRef="#ctx0" brushRef="#br0">1 0 24575,'38'0'0,"38"37"0,-2-4-764,-19 2 0,1 6 764,-2 3 0,1 2-1269,10 8 0,2 5 1269,-17-9 0,1 4 0,0 0 0,3 2 0,0 1 0,-3 0 0,8 19 0,-4 1 0,-11-19 0,1 0 0,-5 1 0,2 18 0,-3 2 0,-7-19 0,1 2 0,-3 0 0,-5 1 0,-3 1 0,-2-1 0,7 31 0,-5-1 0,-5-5 0,-5 0 0,-4-5 0,-2-2 0,-2-8 0,-2-3 352,-1-7 0,-2-2-352,-3-4 0,-2-1 0,-12 41 0,-15-7 0,1-23 0,-3-2 0,2-11 0,-3 5 0,1-5 676,-3 0-676,10-9 2414,-8-3-2414,4-2 272,0-1-272,-3-6 0,7 6 0,-5-16 0,6 6 0,-5-12 0,7 3 0,-18-3 0,27-8 0,-10-1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1125538" y="431800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  <a:miter lim="800000"/>
          </a:ln>
        </p:spPr>
        <p:txBody>
          <a:bodyPr vert="horz" lIns="0" tIns="0" rIns="0" bIns="0" rtlCol="0" anchor="ctr"/>
          <a:lstStyle/>
          <a:p>
            <a:endParaRPr lang="de-DE" noProof="0"/>
          </a:p>
        </p:txBody>
      </p:sp>
      <p:sp>
        <p:nvSpPr>
          <p:cNvPr id="5" name="Notizen"/>
          <p:cNvSpPr>
            <a:spLocks noGrp="1"/>
          </p:cNvSpPr>
          <p:nvPr>
            <p:ph type="body" sz="quarter" idx="3"/>
          </p:nvPr>
        </p:nvSpPr>
        <p:spPr bwMode="gray">
          <a:xfrm>
            <a:off x="359999" y="4248000"/>
            <a:ext cx="6138000" cy="4068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6" name="Fußzeile"/>
          <p:cNvSpPr>
            <a:spLocks noGrp="1"/>
          </p:cNvSpPr>
          <p:nvPr>
            <p:ph type="ftr" sz="quarter" idx="4"/>
          </p:nvPr>
        </p:nvSpPr>
        <p:spPr bwMode="gray">
          <a:xfrm>
            <a:off x="0" y="8604000"/>
            <a:ext cx="5040000" cy="540000"/>
          </a:xfrm>
          <a:prstGeom prst="rect">
            <a:avLst/>
          </a:prstGeom>
        </p:spPr>
        <p:txBody>
          <a:bodyPr vert="horz" lIns="360000" tIns="0" rIns="0" bIns="180000" rtlCol="0" anchor="b"/>
          <a:lstStyle>
            <a:lvl1pPr algn="l">
              <a:defRPr sz="1200"/>
            </a:lvl1pPr>
          </a:lstStyle>
          <a:p>
            <a:endParaRPr lang="de-DE" noProof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5"/>
          </p:nvPr>
        </p:nvSpPr>
        <p:spPr bwMode="gray">
          <a:xfrm>
            <a:off x="5418000" y="8604000"/>
            <a:ext cx="1440000" cy="540000"/>
          </a:xfrm>
          <a:prstGeom prst="rect">
            <a:avLst/>
          </a:prstGeom>
        </p:spPr>
        <p:txBody>
          <a:bodyPr vert="horz" lIns="0" tIns="0" rIns="360000" bIns="180000" rtlCol="0" anchor="b"/>
          <a:lstStyle>
            <a:lvl1pPr algn="r">
              <a:defRPr sz="1200"/>
            </a:lvl1pPr>
          </a:lstStyle>
          <a:p>
            <a:fld id="{92DA5471-CC57-402A-9527-36A1D012F698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86535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3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552308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4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063272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5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75146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 Titel ohne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4C192B0-715F-8C48-E81F-8C60D8AB0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05000" y="1287553"/>
            <a:ext cx="8334000" cy="540000"/>
          </a:xfrm>
        </p:spPr>
        <p:txBody>
          <a:bodyPr/>
          <a:lstStyle>
            <a:lvl1pPr>
              <a:defRPr sz="3200" cap="all" spc="300" baseline="0"/>
            </a:lvl1pPr>
          </a:lstStyle>
          <a:p>
            <a:r>
              <a:rPr lang="de-DE" noProof="0" dirty="0"/>
              <a:t>Titel Ihrer Präsentation</a:t>
            </a:r>
          </a:p>
        </p:txBody>
      </p:sp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0" y="4108361"/>
            <a:ext cx="9144000" cy="1067241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accent2"/>
              </a:solidFill>
            </a:endParaRP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DD53894C-B9EA-D4A9-E715-09AFE608F83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05000" y="2410487"/>
            <a:ext cx="424878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ubtitle">
            <a:extLst>
              <a:ext uri="{FF2B5EF4-FFF2-40B4-BE49-F238E27FC236}">
                <a16:creationId xmlns:a16="http://schemas.microsoft.com/office/drawing/2014/main" id="{3ED46DDB-747F-6754-93A4-B23B4E6422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1842110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46503FB-A4BF-4177-CEAC-CC638F1E0B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5398" y="2634761"/>
            <a:ext cx="8333204" cy="21600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CF55D6DB-9E2D-68EE-92BB-2F8F475AF1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05398" y="2900799"/>
            <a:ext cx="8333204" cy="21600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5115AC9-C40D-2138-691D-38A5F71D39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9" r="-343"/>
          <a:stretch/>
        </p:blipFill>
        <p:spPr bwMode="gray">
          <a:xfrm>
            <a:off x="6849872" y="431999"/>
            <a:ext cx="1912720" cy="30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0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palten Inhal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91EFC4A3-7BF0-4E93-A645-24685B17FB36}" type="datetime4">
              <a:rPr lang="de-DE" noProof="0" smtClean="0"/>
              <a:t>5. Januar 2024</a:t>
            </a:fld>
            <a:endParaRPr lang="de-DE" noProof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05000" y="1728000"/>
            <a:ext cx="2646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7D584AB1-5DB0-EA9E-F459-20F8DC8D835F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3249000" y="1728000"/>
            <a:ext cx="2646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09D5253A-D565-7F8D-FD2E-AC147E93B844}"/>
              </a:ext>
            </a:extLst>
          </p:cNvPr>
          <p:cNvSpPr>
            <a:spLocks noGrp="1"/>
          </p:cNvSpPr>
          <p:nvPr>
            <p:ph sz="quarter" idx="19"/>
          </p:nvPr>
        </p:nvSpPr>
        <p:spPr bwMode="gray">
          <a:xfrm>
            <a:off x="6093000" y="1728000"/>
            <a:ext cx="2646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76660D08-8E54-FBFD-4E85-8BE84FA93D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F6704622-3633-DCEF-1AB8-368328F6FD39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7755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 Inhalt 1/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70838696-0180-4445-B677-64860308D032}" type="datetime4">
              <a:rPr lang="de-DE" noProof="0" smtClean="0"/>
              <a:t>5. Januar 2024</a:t>
            </a:fld>
            <a:endParaRPr lang="de-DE" noProof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05000" y="1728000"/>
            <a:ext cx="5490001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7D584AB1-5DB0-EA9E-F459-20F8DC8D835F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6093000" y="1728000"/>
            <a:ext cx="2646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76660D08-8E54-FBFD-4E85-8BE84FA93D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42605CE-49BE-8277-AA0F-5DDDB9E4539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9734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/2 Zeilen Inhalt 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13BBD197-B443-4094-947A-7E775B79C310}" type="datetime4">
              <a:rPr lang="de-DE" noProof="0" smtClean="0"/>
              <a:t>5. Januar 2024</a:t>
            </a:fld>
            <a:endParaRPr lang="de-DE" noProof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05000" y="1728000"/>
            <a:ext cx="4050000" cy="23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7D584AB1-5DB0-EA9E-F459-20F8DC8D835F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4689000" y="1728000"/>
            <a:ext cx="4050000" cy="23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5">
            <a:extLst>
              <a:ext uri="{FF2B5EF4-FFF2-40B4-BE49-F238E27FC236}">
                <a16:creationId xmlns:a16="http://schemas.microsoft.com/office/drawing/2014/main" id="{099263C8-394F-8B8B-EAFA-25F69C3E450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10" name="Inhaltsplatzhalter 5">
            <a:extLst>
              <a:ext uri="{FF2B5EF4-FFF2-40B4-BE49-F238E27FC236}">
                <a16:creationId xmlns:a16="http://schemas.microsoft.com/office/drawing/2014/main" id="{1829BD12-AEEB-27EA-6591-86E13871D9B0}"/>
              </a:ext>
            </a:extLst>
          </p:cNvPr>
          <p:cNvSpPr>
            <a:spLocks noGrp="1"/>
          </p:cNvSpPr>
          <p:nvPr>
            <p:ph sz="quarter" idx="21"/>
          </p:nvPr>
        </p:nvSpPr>
        <p:spPr bwMode="gray">
          <a:xfrm>
            <a:off x="405000" y="4346076"/>
            <a:ext cx="4050000" cy="1521925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Inhaltsplatzhalter 5">
            <a:extLst>
              <a:ext uri="{FF2B5EF4-FFF2-40B4-BE49-F238E27FC236}">
                <a16:creationId xmlns:a16="http://schemas.microsoft.com/office/drawing/2014/main" id="{5A407BCC-BE92-C697-C914-2586840781D0}"/>
              </a:ext>
            </a:extLst>
          </p:cNvPr>
          <p:cNvSpPr>
            <a:spLocks noGrp="1"/>
          </p:cNvSpPr>
          <p:nvPr>
            <p:ph sz="quarter" idx="22"/>
          </p:nvPr>
        </p:nvSpPr>
        <p:spPr bwMode="gray">
          <a:xfrm>
            <a:off x="4689000" y="4346076"/>
            <a:ext cx="4050000" cy="1521925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DD5AA098-077A-FC1F-E4C1-4E1DDEA8F9C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4128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B848F595-3A53-4465-A9D4-7161448B6804}" type="datetime4">
              <a:rPr lang="de-DE" noProof="0" smtClean="0"/>
              <a:t>5. Januar 2024</a:t>
            </a:fld>
            <a:endParaRPr lang="de-DE" noProof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4999" y="6020548"/>
            <a:ext cx="8334001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4FA07D1B-54B2-26D7-4D67-D390D233BD82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04999" y="1728000"/>
            <a:ext cx="5490001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D7C1557C-A730-DBA3-D376-FB3097FEF3AF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6093000" y="1341674"/>
            <a:ext cx="3051000" cy="4526327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/>
          </a:p>
          <a:p>
            <a:r>
              <a:rPr lang="de-DE"/>
              <a:t>Bildplatzhalter:</a:t>
            </a:r>
            <a:br>
              <a:rPr lang="de-DE"/>
            </a:br>
            <a:r>
              <a:rPr lang="de-DE"/>
              <a:t>Bild durch Klicken auf Symbol hinzufügen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1ADDAAD3-8C90-C436-2FB2-C0E7F7F8A1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093001" y="5254672"/>
            <a:ext cx="3051000" cy="613328"/>
          </a:xfrm>
          <a:solidFill>
            <a:schemeClr val="bg1">
              <a:alpha val="90000"/>
            </a:schemeClr>
          </a:solidFill>
        </p:spPr>
        <p:txBody>
          <a:bodyPr wrap="square" lIns="180000" tIns="180000" rIns="180000" bIns="180000" anchor="b" anchorCtr="0">
            <a:spAutoFit/>
          </a:bodyPr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Bildbeschreibung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3603200A-B42E-C767-1DD0-21C808631452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4592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8">
            <a:extLst>
              <a:ext uri="{FF2B5EF4-FFF2-40B4-BE49-F238E27FC236}">
                <a16:creationId xmlns:a16="http://schemas.microsoft.com/office/drawing/2014/main" id="{B8B98916-DB96-E7E1-BF37-247A5861035C}"/>
              </a:ext>
            </a:extLst>
          </p:cNvPr>
          <p:cNvSpPr/>
          <p:nvPr userDrawn="1"/>
        </p:nvSpPr>
        <p:spPr bwMode="gray">
          <a:xfrm>
            <a:off x="6808090" y="1343026"/>
            <a:ext cx="2335910" cy="4965522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accent2"/>
              </a:solidFill>
            </a:endParaRPr>
          </a:p>
        </p:txBody>
      </p:sp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396EA9BF-EB8A-4913-8C74-5DF64DAF5843}" type="datetime4">
              <a:rPr lang="de-DE" noProof="0" smtClean="0"/>
              <a:t>5. Januar 2024</a:t>
            </a:fld>
            <a:endParaRPr lang="de-DE" noProof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001" y="6020548"/>
            <a:ext cx="4049999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4FA07D1B-54B2-26D7-4D67-D390D233BD82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05000" y="1728000"/>
            <a:ext cx="405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D7C1557C-A730-DBA3-D376-FB3097FEF3AF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4689000" y="1728000"/>
            <a:ext cx="4050000" cy="415848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/>
          </a:p>
          <a:p>
            <a:r>
              <a:rPr lang="de-DE"/>
              <a:t>Bildplatzhalter:</a:t>
            </a:r>
            <a:br>
              <a:rPr lang="de-DE"/>
            </a:br>
            <a:r>
              <a:rPr lang="de-DE"/>
              <a:t>Bild durch Klicken auf Symbol hinzufügen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5B3ED9D5-B64F-F92B-1C09-5E6FB74FDB12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9476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Inhalt + Bilder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AF28F8B0-0C1E-411F-AA6B-DC5D3064A0D5}" type="datetime4">
              <a:rPr lang="de-DE" noProof="0" smtClean="0"/>
              <a:t>5. Januar 2024</a:t>
            </a:fld>
            <a:endParaRPr lang="de-DE" noProof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385" y="6020548"/>
            <a:ext cx="8333204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A727B6A3-F0C1-98FE-EC4F-45C15597D169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728000"/>
            <a:ext cx="2952000" cy="250420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/>
          </a:p>
          <a:p>
            <a:r>
              <a:rPr lang="de-DE"/>
              <a:t>Bildplatzhalter:</a:t>
            </a:r>
            <a:br>
              <a:rPr lang="de-DE"/>
            </a:br>
            <a:r>
              <a:rPr lang="de-DE"/>
              <a:t>Bild durch Klicken auf Symbol hinzufügen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D227C87D-1EBD-DE71-64CA-8F2BC8AF6D45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 bwMode="gray">
          <a:xfrm>
            <a:off x="3096000" y="1728000"/>
            <a:ext cx="2952000" cy="250420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/>
          </a:p>
          <a:p>
            <a:r>
              <a:rPr lang="de-DE"/>
              <a:t>Bildplatzhalter:</a:t>
            </a:r>
            <a:br>
              <a:rPr lang="de-DE"/>
            </a:br>
            <a:r>
              <a:rPr lang="de-DE"/>
              <a:t>Bild durch Klicken auf Symbol hinzufügen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E62E7437-B246-7E60-400E-1513A4618D4E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 bwMode="gray">
          <a:xfrm>
            <a:off x="6192000" y="1728000"/>
            <a:ext cx="2952000" cy="250420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/>
          </a:p>
          <a:p>
            <a:r>
              <a:rPr lang="de-DE"/>
              <a:t>Bildplatzhalter:</a:t>
            </a:r>
            <a:br>
              <a:rPr lang="de-DE"/>
            </a:br>
            <a:r>
              <a:rPr lang="de-DE"/>
              <a:t>Bild durch Klicken auf Symbol hinzufügen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D37C1EFB-1B1D-3047-9780-B89F6A88D18B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05000" y="4722296"/>
            <a:ext cx="8334000" cy="1145704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2" name="Rectangle 23">
            <a:extLst>
              <a:ext uri="{FF2B5EF4-FFF2-40B4-BE49-F238E27FC236}">
                <a16:creationId xmlns:a16="http://schemas.microsoft.com/office/drawing/2014/main" id="{A46E780D-AEF5-92D3-DDE3-B3A1724A5E72}"/>
              </a:ext>
            </a:extLst>
          </p:cNvPr>
          <p:cNvSpPr/>
          <p:nvPr userDrawn="1"/>
        </p:nvSpPr>
        <p:spPr bwMode="gray">
          <a:xfrm>
            <a:off x="-396" y="4232201"/>
            <a:ext cx="9144396" cy="265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42E364E6-77E6-A20E-92AE-85F45A786AF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3351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D37C1EFB-1B1D-3047-9780-B89F6A88D18B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05000" y="4722296"/>
            <a:ext cx="8334000" cy="1145704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504CB600-3A52-4CAD-B492-09A49197D7A2}" type="datetime4">
              <a:rPr lang="de-DE" noProof="0" smtClean="0"/>
              <a:t>5. Januar 2024</a:t>
            </a:fld>
            <a:endParaRPr lang="de-DE" noProof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399" y="6020548"/>
            <a:ext cx="8333204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A727B6A3-F0C1-98FE-EC4F-45C15597D169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728000"/>
            <a:ext cx="9144000" cy="250420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/>
          </a:p>
          <a:p>
            <a:r>
              <a:rPr lang="de-DE"/>
              <a:t>Bildplatzhalter:</a:t>
            </a:r>
            <a:br>
              <a:rPr lang="de-DE"/>
            </a:br>
            <a:r>
              <a:rPr lang="de-DE"/>
              <a:t>Bild durch Klicken auf Symbol hinzufügen</a:t>
            </a:r>
          </a:p>
        </p:txBody>
      </p:sp>
      <p:sp>
        <p:nvSpPr>
          <p:cNvPr id="12" name="Rectangle 23">
            <a:extLst>
              <a:ext uri="{FF2B5EF4-FFF2-40B4-BE49-F238E27FC236}">
                <a16:creationId xmlns:a16="http://schemas.microsoft.com/office/drawing/2014/main" id="{A46E780D-AEF5-92D3-DDE3-B3A1724A5E72}"/>
              </a:ext>
            </a:extLst>
          </p:cNvPr>
          <p:cNvSpPr/>
          <p:nvPr userDrawn="1"/>
        </p:nvSpPr>
        <p:spPr bwMode="gray">
          <a:xfrm>
            <a:off x="-396" y="4232201"/>
            <a:ext cx="9144396" cy="265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CCAFF65-2738-7328-F9E6-E49D2161F3D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6500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3">
            <a:extLst>
              <a:ext uri="{FF2B5EF4-FFF2-40B4-BE49-F238E27FC236}">
                <a16:creationId xmlns:a16="http://schemas.microsoft.com/office/drawing/2014/main" id="{F58FD181-5531-166F-71B4-B8F57A29853A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728000"/>
            <a:ext cx="9144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/>
          </a:p>
          <a:p>
            <a:r>
              <a:rPr lang="de-DE"/>
              <a:t>Bildplatzhalter:</a:t>
            </a:r>
            <a:br>
              <a:rPr lang="de-DE"/>
            </a:br>
            <a:r>
              <a:rPr lang="de-DE"/>
              <a:t>Bild durch Klicken auf Symbol hinzufügen</a:t>
            </a:r>
          </a:p>
        </p:txBody>
      </p:sp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1D724A35-4CC3-45A1-955B-E9A1310F8EB8}" type="datetime4">
              <a:rPr lang="de-DE" noProof="0" smtClean="0"/>
              <a:t>5. Januar 2024</a:t>
            </a:fld>
            <a:endParaRPr lang="de-DE" noProof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76DFD0F5-2CB0-94E3-FC1C-8065D06284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398" y="6020548"/>
            <a:ext cx="8333204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1FB0F97-2B46-4B62-92A2-1FEE846A660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6075000" y="1728000"/>
            <a:ext cx="2664001" cy="4138612"/>
          </a:xfrm>
          <a:solidFill>
            <a:schemeClr val="accent1">
              <a:alpha val="90000"/>
            </a:schemeClr>
          </a:solidFill>
        </p:spPr>
        <p:txBody>
          <a:bodyPr lIns="288000" tIns="288000" rIns="288000" bIns="2880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1F62C27-BD4E-4177-E8EE-EC03DA0FC47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7908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3">
            <a:extLst>
              <a:ext uri="{FF2B5EF4-FFF2-40B4-BE49-F238E27FC236}">
                <a16:creationId xmlns:a16="http://schemas.microsoft.com/office/drawing/2014/main" id="{F58FD181-5531-166F-71B4-B8F57A29853A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728000"/>
            <a:ext cx="9144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/>
          </a:p>
          <a:p>
            <a:r>
              <a:rPr lang="de-DE"/>
              <a:t>Bildplatzhalter:</a:t>
            </a:r>
            <a:br>
              <a:rPr lang="de-DE"/>
            </a:br>
            <a:r>
              <a:rPr lang="de-DE"/>
              <a:t>Bild durch Klicken auf Symbol hinzufügen</a:t>
            </a:r>
          </a:p>
        </p:txBody>
      </p:sp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81920AAC-57FF-4A30-824C-41AEEB711D05}" type="datetime4">
              <a:rPr lang="de-DE" noProof="0" smtClean="0"/>
              <a:t>5. Januar 2024</a:t>
            </a:fld>
            <a:endParaRPr lang="de-DE" noProof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76DFD0F5-2CB0-94E3-FC1C-8065D06284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398" y="6020548"/>
            <a:ext cx="8333204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1FB0F97-2B46-4B62-92A2-1FEE846A660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6075000" y="1728000"/>
            <a:ext cx="2664001" cy="4138612"/>
          </a:xfrm>
          <a:solidFill>
            <a:schemeClr val="bg1">
              <a:alpha val="90000"/>
            </a:schemeClr>
          </a:solidFill>
        </p:spPr>
        <p:txBody>
          <a:bodyPr lIns="288000" tIns="288000" rIns="288000" bIns="288000"/>
          <a:lstStyle>
            <a:lvl1pPr>
              <a:buClr>
                <a:schemeClr val="accent1"/>
              </a:buCl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1F62C27-BD4E-4177-E8EE-EC03DA0FC47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78297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7A221482-CDA6-4B1D-B609-09B1C41DA36C}" type="datetime4">
              <a:rPr lang="de-DE" noProof="0" smtClean="0"/>
              <a:t>5. Januar 2024</a:t>
            </a:fld>
            <a:endParaRPr lang="de-DE" noProof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11" name="Bildplatzhalter 3">
            <a:extLst>
              <a:ext uri="{FF2B5EF4-FFF2-40B4-BE49-F238E27FC236}">
                <a16:creationId xmlns:a16="http://schemas.microsoft.com/office/drawing/2014/main" id="{4D41A984-A6E0-46DE-7D1E-938B448B479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gray">
          <a:xfrm>
            <a:off x="4689000" y="1287552"/>
            <a:ext cx="4050000" cy="216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/>
          </a:p>
          <a:p>
            <a:r>
              <a:rPr lang="de-DE"/>
              <a:t>Bildplatzhalter:</a:t>
            </a:r>
            <a:br>
              <a:rPr lang="de-DE"/>
            </a:br>
            <a:r>
              <a:rPr lang="de-DE"/>
              <a:t>Bild durch Klicken auf Symbol hinzufügen</a:t>
            </a:r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6CF18E5B-64DF-F042-A224-59AF58C58D5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 bwMode="gray">
          <a:xfrm>
            <a:off x="4689000" y="3708000"/>
            <a:ext cx="4050000" cy="216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/>
          </a:p>
          <a:p>
            <a:r>
              <a:rPr lang="de-DE"/>
              <a:t>Bildplatzhalter:</a:t>
            </a:r>
            <a:br>
              <a:rPr lang="de-DE"/>
            </a:br>
            <a:r>
              <a:rPr lang="de-DE"/>
              <a:t>Bild durch Klicken auf Symbol hinzufügen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2D05323-395A-CDE0-B64B-4F093B193E75}"/>
              </a:ext>
            </a:extLst>
          </p:cNvPr>
          <p:cNvSpPr/>
          <p:nvPr userDrawn="1"/>
        </p:nvSpPr>
        <p:spPr bwMode="gray">
          <a:xfrm>
            <a:off x="0" y="979715"/>
            <a:ext cx="1091682" cy="765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algn="ctr">
              <a:lnSpc>
                <a:spcPct val="90000"/>
              </a:lnSpc>
              <a:spcAft>
                <a:spcPts val="750"/>
              </a:spcAft>
            </a:pPr>
            <a:endParaRPr lang="de-DE" sz="105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35B42AE5-B0FF-9273-55D9-CFC2E4C955C0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405000" y="1287556"/>
            <a:ext cx="4050000" cy="4580444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/>
          </a:p>
          <a:p>
            <a:r>
              <a:rPr lang="de-DE"/>
              <a:t>Bildplatzhalter:</a:t>
            </a:r>
            <a:br>
              <a:rPr lang="de-DE"/>
            </a:br>
            <a:r>
              <a:rPr lang="de-DE"/>
              <a:t>Bild durch Klicken auf Symbol hinzufügen</a:t>
            </a:r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2F76DCC3-FF69-B4FD-0213-CDABFD16AA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405000" y="5263585"/>
            <a:ext cx="4050000" cy="604415"/>
          </a:xfrm>
          <a:solidFill>
            <a:schemeClr val="bg1">
              <a:alpha val="90000"/>
            </a:schemeClr>
          </a:solidFill>
        </p:spPr>
        <p:txBody>
          <a:bodyPr wrap="square" lIns="180000" tIns="180000" rIns="180000" bIns="180000" anchor="b" anchorCtr="0">
            <a:spAutoFit/>
          </a:bodyPr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Bildbeschreibung</a:t>
            </a:r>
          </a:p>
        </p:txBody>
      </p:sp>
    </p:spTree>
    <p:extLst>
      <p:ext uri="{BB962C8B-B14F-4D97-AF65-F5344CB8AC3E}">
        <p14:creationId xmlns:p14="http://schemas.microsoft.com/office/powerpoint/2010/main" val="180152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 Titel mit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4B31FCDB-6D8B-D1BE-F764-A8408040FD70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"/>
            <a:ext cx="9144000" cy="4120164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/>
          </a:p>
          <a:p>
            <a:r>
              <a:rPr lang="de-DE"/>
              <a:t>Bildplatzhalter:</a:t>
            </a:r>
            <a:br>
              <a:rPr lang="de-DE"/>
            </a:br>
            <a:r>
              <a:rPr lang="de-DE"/>
              <a:t>Bild durch Klicken auf Symbol hinzufügen</a:t>
            </a:r>
          </a:p>
        </p:txBody>
      </p:sp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0" y="4108360"/>
            <a:ext cx="9144000" cy="274964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accent2"/>
              </a:solidFill>
            </a:endParaRPr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5322EA7D-800B-36BF-687E-C8293EADA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05000" y="4527588"/>
            <a:ext cx="8334000" cy="540000"/>
          </a:xfrm>
        </p:spPr>
        <p:txBody>
          <a:bodyPr/>
          <a:lstStyle>
            <a:lvl1pPr>
              <a:defRPr sz="3200" cap="all" spc="3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Titel Ihrer Präsentation</a:t>
            </a:r>
          </a:p>
        </p:txBody>
      </p:sp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0BABB708-F513-5202-E092-3C6628376B22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05000" y="5650522"/>
            <a:ext cx="424878" cy="0"/>
          </a:xfrm>
          <a:prstGeom prst="line">
            <a:avLst/>
          </a:prstGeom>
          <a:ln w="38100" cap="rnd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">
            <a:extLst>
              <a:ext uri="{FF2B5EF4-FFF2-40B4-BE49-F238E27FC236}">
                <a16:creationId xmlns:a16="http://schemas.microsoft.com/office/drawing/2014/main" id="{362BF01A-CFEB-6B22-A676-8F3EBA6A6A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5082145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13" name="Textplatzhalter 13">
            <a:extLst>
              <a:ext uri="{FF2B5EF4-FFF2-40B4-BE49-F238E27FC236}">
                <a16:creationId xmlns:a16="http://schemas.microsoft.com/office/drawing/2014/main" id="{1C280C65-D615-00F6-CC12-622297AB356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0" y="3759982"/>
            <a:ext cx="9144000" cy="359192"/>
          </a:xfrm>
          <a:prstGeom prst="rect">
            <a:avLst/>
          </a:prstGeom>
          <a:solidFill>
            <a:schemeClr val="accent6">
              <a:alpha val="7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E70F9551-02CD-8F88-E645-DFA4AFA73D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5398" y="5844312"/>
            <a:ext cx="8333204" cy="21600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sp>
        <p:nvSpPr>
          <p:cNvPr id="3" name="Textplatzhalter 5">
            <a:extLst>
              <a:ext uri="{FF2B5EF4-FFF2-40B4-BE49-F238E27FC236}">
                <a16:creationId xmlns:a16="http://schemas.microsoft.com/office/drawing/2014/main" id="{129282AE-A7FA-8FCD-A391-7691FBED1C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05398" y="6110350"/>
            <a:ext cx="8333204" cy="21600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CB14AC5-F51A-FA4E-1063-F3E08CDEBA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10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96" r="59247" b="16768"/>
          <a:stretch/>
        </p:blipFill>
        <p:spPr bwMode="gray">
          <a:xfrm>
            <a:off x="4572000" y="5374206"/>
            <a:ext cx="4572000" cy="1483796"/>
          </a:xfrm>
          <a:custGeom>
            <a:avLst/>
            <a:gdLst>
              <a:gd name="connsiteX0" fmla="*/ 0 w 5620353"/>
              <a:gd name="connsiteY0" fmla="*/ 0 h 1729277"/>
              <a:gd name="connsiteX1" fmla="*/ 5620353 w 5620353"/>
              <a:gd name="connsiteY1" fmla="*/ 0 h 1729277"/>
              <a:gd name="connsiteX2" fmla="*/ 5620353 w 5620353"/>
              <a:gd name="connsiteY2" fmla="*/ 1729277 h 1729277"/>
              <a:gd name="connsiteX3" fmla="*/ 0 w 5620353"/>
              <a:gd name="connsiteY3" fmla="*/ 1729277 h 1729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20353" h="1729277">
                <a:moveTo>
                  <a:pt x="0" y="0"/>
                </a:moveTo>
                <a:lnTo>
                  <a:pt x="5620353" y="0"/>
                </a:lnTo>
                <a:lnTo>
                  <a:pt x="5620353" y="1729277"/>
                </a:lnTo>
                <a:lnTo>
                  <a:pt x="0" y="17292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7779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lken + Inhal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5CF3297A-7534-4AF1-87D7-ED24EC8104A4}" type="datetime4">
              <a:rPr lang="de-DE" noProof="0" smtClean="0"/>
              <a:t>5. Januar 2024</a:t>
            </a:fld>
            <a:endParaRPr lang="de-DE" noProof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5" name="Textplatzhalter 17">
            <a:extLst>
              <a:ext uri="{FF2B5EF4-FFF2-40B4-BE49-F238E27FC236}">
                <a16:creationId xmlns:a16="http://schemas.microsoft.com/office/drawing/2014/main" id="{8D9B258E-B0C2-507A-7B5E-39C48203A57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845248" y="1837821"/>
            <a:ext cx="27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Textplatzhalter 13">
            <a:extLst>
              <a:ext uri="{FF2B5EF4-FFF2-40B4-BE49-F238E27FC236}">
                <a16:creationId xmlns:a16="http://schemas.microsoft.com/office/drawing/2014/main" id="{B0D378B3-9B07-827B-284E-9681B1B466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845248" y="2083134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0" name="Textplatzhalter 17">
            <a:extLst>
              <a:ext uri="{FF2B5EF4-FFF2-40B4-BE49-F238E27FC236}">
                <a16:creationId xmlns:a16="http://schemas.microsoft.com/office/drawing/2014/main" id="{CA3F5608-690A-58C3-7CE7-35C47F1D41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743525" y="1948277"/>
            <a:ext cx="675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2" name="Textplatzhalter 17">
            <a:extLst>
              <a:ext uri="{FF2B5EF4-FFF2-40B4-BE49-F238E27FC236}">
                <a16:creationId xmlns:a16="http://schemas.microsoft.com/office/drawing/2014/main" id="{E9379043-16E5-CC47-7790-C8FC40EB9D0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>
          <a:xfrm>
            <a:off x="845248" y="2560565"/>
            <a:ext cx="27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A4AB670-2820-6C16-5A91-2575B7FC134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845248" y="2805878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5" name="Textplatzhalter 17">
            <a:extLst>
              <a:ext uri="{FF2B5EF4-FFF2-40B4-BE49-F238E27FC236}">
                <a16:creationId xmlns:a16="http://schemas.microsoft.com/office/drawing/2014/main" id="{619C7180-B8D1-2CB2-A9F6-19F3D752A10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3743525" y="2671021"/>
            <a:ext cx="675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7" name="Textplatzhalter 17">
            <a:extLst>
              <a:ext uri="{FF2B5EF4-FFF2-40B4-BE49-F238E27FC236}">
                <a16:creationId xmlns:a16="http://schemas.microsoft.com/office/drawing/2014/main" id="{9E0F91FA-E60E-C819-47EA-CACF969DCCF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845248" y="3283309"/>
            <a:ext cx="27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8" name="Textplatzhalter 13">
            <a:extLst>
              <a:ext uri="{FF2B5EF4-FFF2-40B4-BE49-F238E27FC236}">
                <a16:creationId xmlns:a16="http://schemas.microsoft.com/office/drawing/2014/main" id="{885A10CC-9BF3-1889-CE8C-25089DE382E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845248" y="3528622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30B72454-037A-DCBC-BF59-B4DEB4DCE9A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3743525" y="3393765"/>
            <a:ext cx="675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1" name="Textplatzhalter 17">
            <a:extLst>
              <a:ext uri="{FF2B5EF4-FFF2-40B4-BE49-F238E27FC236}">
                <a16:creationId xmlns:a16="http://schemas.microsoft.com/office/drawing/2014/main" id="{3ABBB406-5249-8395-6BDA-09E0E214EB3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 bwMode="gray">
          <a:xfrm>
            <a:off x="845248" y="4006053"/>
            <a:ext cx="27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2" name="Textplatzhalter 13">
            <a:extLst>
              <a:ext uri="{FF2B5EF4-FFF2-40B4-BE49-F238E27FC236}">
                <a16:creationId xmlns:a16="http://schemas.microsoft.com/office/drawing/2014/main" id="{8D2432DD-2DA2-0561-5C4A-FE3FC47BDAA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845248" y="4251366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3" name="Textplatzhalter 17">
            <a:extLst>
              <a:ext uri="{FF2B5EF4-FFF2-40B4-BE49-F238E27FC236}">
                <a16:creationId xmlns:a16="http://schemas.microsoft.com/office/drawing/2014/main" id="{3B5166E5-235A-D20E-6BC9-D1A599B834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3743525" y="4116509"/>
            <a:ext cx="675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5" name="Textplatzhalter 17">
            <a:extLst>
              <a:ext uri="{FF2B5EF4-FFF2-40B4-BE49-F238E27FC236}">
                <a16:creationId xmlns:a16="http://schemas.microsoft.com/office/drawing/2014/main" id="{DD20F309-AB1E-64EB-00D2-F1B4E493B93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 bwMode="gray">
          <a:xfrm>
            <a:off x="845248" y="4728797"/>
            <a:ext cx="27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6" name="Textplatzhalter 13">
            <a:extLst>
              <a:ext uri="{FF2B5EF4-FFF2-40B4-BE49-F238E27FC236}">
                <a16:creationId xmlns:a16="http://schemas.microsoft.com/office/drawing/2014/main" id="{413069BD-3FDA-098A-2ACB-D69D6EC059C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845248" y="4974110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C11238BF-0BA9-437C-25BB-8BAED1C7ACA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 bwMode="gray">
          <a:xfrm>
            <a:off x="3743525" y="4839253"/>
            <a:ext cx="675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9" name="Textplatzhalter 17">
            <a:extLst>
              <a:ext uri="{FF2B5EF4-FFF2-40B4-BE49-F238E27FC236}">
                <a16:creationId xmlns:a16="http://schemas.microsoft.com/office/drawing/2014/main" id="{7FFCC405-161D-7574-52E8-3315C95E432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 bwMode="gray">
          <a:xfrm>
            <a:off x="845248" y="5451543"/>
            <a:ext cx="27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0" name="Textplatzhalter 13">
            <a:extLst>
              <a:ext uri="{FF2B5EF4-FFF2-40B4-BE49-F238E27FC236}">
                <a16:creationId xmlns:a16="http://schemas.microsoft.com/office/drawing/2014/main" id="{0C489351-2F4B-D4F4-B749-FEBBF6EA0A6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 bwMode="gray">
          <a:xfrm>
            <a:off x="845248" y="5696856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1" name="Textplatzhalter 17">
            <a:extLst>
              <a:ext uri="{FF2B5EF4-FFF2-40B4-BE49-F238E27FC236}">
                <a16:creationId xmlns:a16="http://schemas.microsoft.com/office/drawing/2014/main" id="{079FFA5B-C1F3-B809-708C-59E42F480F3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 bwMode="gray">
          <a:xfrm>
            <a:off x="3743525" y="5561999"/>
            <a:ext cx="675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33" name="Inhaltsplatzhalter 5">
            <a:extLst>
              <a:ext uri="{FF2B5EF4-FFF2-40B4-BE49-F238E27FC236}">
                <a16:creationId xmlns:a16="http://schemas.microsoft.com/office/drawing/2014/main" id="{312509A8-F2BD-1171-7348-ACC2C8F2C0BB}"/>
              </a:ext>
            </a:extLst>
          </p:cNvPr>
          <p:cNvSpPr>
            <a:spLocks noGrp="1"/>
          </p:cNvSpPr>
          <p:nvPr>
            <p:ph sz="quarter" idx="50"/>
          </p:nvPr>
        </p:nvSpPr>
        <p:spPr bwMode="gray">
          <a:xfrm>
            <a:off x="4932000" y="3895883"/>
            <a:ext cx="3807000" cy="1972118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D0D5758C-6EB2-0E7E-3A9D-88EAFDB85345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9514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lken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4602" y="798303"/>
            <a:ext cx="8334797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64B6D16D-8173-46EE-B2CD-4CEFA0A4033B}" type="datetime4">
              <a:rPr lang="de-DE" noProof="0" smtClean="0"/>
              <a:t>5. Januar 2024</a:t>
            </a:fld>
            <a:endParaRPr lang="de-DE" noProof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6" name="Bildplatzhalter 3">
            <a:extLst>
              <a:ext uri="{FF2B5EF4-FFF2-40B4-BE49-F238E27FC236}">
                <a16:creationId xmlns:a16="http://schemas.microsoft.com/office/drawing/2014/main" id="{5148F175-AA4D-D5B2-7712-393A43F12E38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473330" y="2278100"/>
            <a:ext cx="2930507" cy="293050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/>
          </a:p>
          <a:p>
            <a:r>
              <a:rPr lang="de-DE"/>
              <a:t>Bildplatzhalter:</a:t>
            </a:r>
            <a:br>
              <a:rPr lang="de-DE"/>
            </a:br>
            <a:r>
              <a:rPr lang="de-DE"/>
              <a:t>Bild durch Klicken auf Symbol hinzufügen</a:t>
            </a:r>
          </a:p>
        </p:txBody>
      </p:sp>
      <p:sp>
        <p:nvSpPr>
          <p:cNvPr id="10" name="Textplatzhalter 17">
            <a:extLst>
              <a:ext uri="{FF2B5EF4-FFF2-40B4-BE49-F238E27FC236}">
                <a16:creationId xmlns:a16="http://schemas.microsoft.com/office/drawing/2014/main" id="{6CFC1198-19D8-60AF-38B8-2848F5C344A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3992030" y="2502995"/>
            <a:ext cx="378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1" name="Textplatzhalter 13">
            <a:extLst>
              <a:ext uri="{FF2B5EF4-FFF2-40B4-BE49-F238E27FC236}">
                <a16:creationId xmlns:a16="http://schemas.microsoft.com/office/drawing/2014/main" id="{24C1F6E7-E414-C8EC-E907-6ABCE59F209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992030" y="2748308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2" name="Textplatzhalter 17">
            <a:extLst>
              <a:ext uri="{FF2B5EF4-FFF2-40B4-BE49-F238E27FC236}">
                <a16:creationId xmlns:a16="http://schemas.microsoft.com/office/drawing/2014/main" id="{5F92D0F3-F66D-C615-9FC8-59BDC196FBF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7994663" y="2613451"/>
            <a:ext cx="675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4" name="Textplatzhalter 17">
            <a:extLst>
              <a:ext uri="{FF2B5EF4-FFF2-40B4-BE49-F238E27FC236}">
                <a16:creationId xmlns:a16="http://schemas.microsoft.com/office/drawing/2014/main" id="{EEAE0B9E-482F-75AB-3BFC-33DBB38A874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>
          <a:xfrm>
            <a:off x="3992030" y="3225739"/>
            <a:ext cx="378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9051BE45-8971-E31F-1710-FF49A1723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3992030" y="3471052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6" name="Textplatzhalter 17">
            <a:extLst>
              <a:ext uri="{FF2B5EF4-FFF2-40B4-BE49-F238E27FC236}">
                <a16:creationId xmlns:a16="http://schemas.microsoft.com/office/drawing/2014/main" id="{C44439C3-F4EE-9111-E27F-FFA0EC9CEB4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7994663" y="3336195"/>
            <a:ext cx="675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7" name="Textplatzhalter 17">
            <a:extLst>
              <a:ext uri="{FF2B5EF4-FFF2-40B4-BE49-F238E27FC236}">
                <a16:creationId xmlns:a16="http://schemas.microsoft.com/office/drawing/2014/main" id="{4CA8C42E-84F4-3034-0B90-68DECCDD604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3992030" y="3948483"/>
            <a:ext cx="378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8" name="Textplatzhalter 13">
            <a:extLst>
              <a:ext uri="{FF2B5EF4-FFF2-40B4-BE49-F238E27FC236}">
                <a16:creationId xmlns:a16="http://schemas.microsoft.com/office/drawing/2014/main" id="{3BA74403-312D-5844-2D79-0D7ABF623D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92030" y="4193796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E795E9C1-C511-3D9B-D2B4-2D01AE7ECED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7994663" y="4058939"/>
            <a:ext cx="675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0" name="Textplatzhalter 17">
            <a:extLst>
              <a:ext uri="{FF2B5EF4-FFF2-40B4-BE49-F238E27FC236}">
                <a16:creationId xmlns:a16="http://schemas.microsoft.com/office/drawing/2014/main" id="{4F2F472A-CC07-D0D8-724D-AC065CAFEAC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 bwMode="gray">
          <a:xfrm>
            <a:off x="3992030" y="4671227"/>
            <a:ext cx="378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1" name="Textplatzhalter 13">
            <a:extLst>
              <a:ext uri="{FF2B5EF4-FFF2-40B4-BE49-F238E27FC236}">
                <a16:creationId xmlns:a16="http://schemas.microsoft.com/office/drawing/2014/main" id="{51576017-128E-5451-A3A0-F7A385FEE9B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3992030" y="4916540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2" name="Textplatzhalter 17">
            <a:extLst>
              <a:ext uri="{FF2B5EF4-FFF2-40B4-BE49-F238E27FC236}">
                <a16:creationId xmlns:a16="http://schemas.microsoft.com/office/drawing/2014/main" id="{F7A84F5F-4F6B-F311-C15D-3B78C55A8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7994663" y="4781683"/>
            <a:ext cx="675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3A57592-FB23-3B74-254C-ADEBCD4E03A2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440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phone + Tex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8">
            <a:extLst>
              <a:ext uri="{FF2B5EF4-FFF2-40B4-BE49-F238E27FC236}">
                <a16:creationId xmlns:a16="http://schemas.microsoft.com/office/drawing/2014/main" id="{CCD1AECF-CED7-28BC-6A3B-E63EA7150BE7}"/>
              </a:ext>
            </a:extLst>
          </p:cNvPr>
          <p:cNvSpPr/>
          <p:nvPr userDrawn="1"/>
        </p:nvSpPr>
        <p:spPr bwMode="gray">
          <a:xfrm>
            <a:off x="1" y="1115115"/>
            <a:ext cx="3745523" cy="4258793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accent2"/>
              </a:solidFill>
            </a:endParaRP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1D3A4E6D-FD2E-442E-83FC-7573EFCD2903}" type="datetime4">
              <a:rPr lang="de-DE" noProof="0" smtClean="0"/>
              <a:t>5. Januar 2024</a:t>
            </a:fld>
            <a:endParaRPr lang="de-DE" noProof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11" name="Textplatzhalter 17">
            <a:extLst>
              <a:ext uri="{FF2B5EF4-FFF2-40B4-BE49-F238E27FC236}">
                <a16:creationId xmlns:a16="http://schemas.microsoft.com/office/drawing/2014/main" id="{FC4DF547-857B-4B23-A089-77AFDF3A4DC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>
          <a:xfrm>
            <a:off x="405000" y="1984510"/>
            <a:ext cx="1890000" cy="2520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5" name="Textplatzhalter 17">
            <a:extLst>
              <a:ext uri="{FF2B5EF4-FFF2-40B4-BE49-F238E27FC236}">
                <a16:creationId xmlns:a16="http://schemas.microsoft.com/office/drawing/2014/main" id="{1F584A04-E815-4911-E924-A3978560E4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5612797" y="1790787"/>
            <a:ext cx="3126203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 b="1" cap="all" baseline="0">
                <a:solidFill>
                  <a:schemeClr val="accent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987CC6B3-D222-467B-2064-0703F1EE360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5612797" y="2082089"/>
            <a:ext cx="3126203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6153100C-5827-8303-C6D6-CDADE528EE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>
          <a:xfrm>
            <a:off x="5612797" y="3074635"/>
            <a:ext cx="3126203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 b="1" cap="all" baseline="0">
                <a:solidFill>
                  <a:schemeClr val="accent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1" name="Textplatzhalter 17">
            <a:extLst>
              <a:ext uri="{FF2B5EF4-FFF2-40B4-BE49-F238E27FC236}">
                <a16:creationId xmlns:a16="http://schemas.microsoft.com/office/drawing/2014/main" id="{D2CC7E27-716B-ACCA-F30E-776CDDE7A9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>
          <a:xfrm>
            <a:off x="5612797" y="3365937"/>
            <a:ext cx="3126203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2" name="Textplatzhalter 17">
            <a:extLst>
              <a:ext uri="{FF2B5EF4-FFF2-40B4-BE49-F238E27FC236}">
                <a16:creationId xmlns:a16="http://schemas.microsoft.com/office/drawing/2014/main" id="{FDE11610-4A58-BD6E-FD8E-A3ED96004E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 bwMode="gray">
          <a:xfrm>
            <a:off x="5612797" y="4358482"/>
            <a:ext cx="3126203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 b="1" cap="all" baseline="0">
                <a:solidFill>
                  <a:schemeClr val="accent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4" name="Textplatzhalter 17">
            <a:extLst>
              <a:ext uri="{FF2B5EF4-FFF2-40B4-BE49-F238E27FC236}">
                <a16:creationId xmlns:a16="http://schemas.microsoft.com/office/drawing/2014/main" id="{55C633C3-52EE-D69F-0FF1-E3FC1130CF4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 bwMode="gray">
          <a:xfrm>
            <a:off x="5612797" y="4649784"/>
            <a:ext cx="3126203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75F76D7-7F5E-DC3D-0814-67D67B3EE3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47" r="29869"/>
          <a:stretch/>
        </p:blipFill>
        <p:spPr bwMode="gray">
          <a:xfrm>
            <a:off x="2122806" y="526552"/>
            <a:ext cx="2998856" cy="5612946"/>
          </a:xfrm>
          <a:prstGeom prst="rect">
            <a:avLst/>
          </a:prstGeom>
        </p:spPr>
      </p:pic>
      <p:sp>
        <p:nvSpPr>
          <p:cNvPr id="6" name="Bildplatzhalter 15">
            <a:extLst>
              <a:ext uri="{FF2B5EF4-FFF2-40B4-BE49-F238E27FC236}">
                <a16:creationId xmlns:a16="http://schemas.microsoft.com/office/drawing/2014/main" id="{E54A2B93-CC32-0E40-0B7B-70BFE288BAD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2524850" y="1267224"/>
            <a:ext cx="2262658" cy="3950316"/>
          </a:xfrm>
          <a:prstGeom prst="rect">
            <a:avLst/>
          </a:prstGeom>
          <a:solidFill>
            <a:srgbClr val="FAFAFA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latin typeface="Meta OT" panose="020B0504030101020104" pitchFamily="34" charset="0"/>
              </a:defRPr>
            </a:lvl1pPr>
          </a:lstStyle>
          <a:p>
            <a:r>
              <a:rPr lang="de-DE"/>
              <a:t>Bildplatzhalter:</a:t>
            </a:r>
            <a:br>
              <a:rPr lang="de-DE"/>
            </a:br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51834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schirm + Tex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63B46A6F-E55B-16F9-6CFE-0673DE597ACD}"/>
              </a:ext>
            </a:extLst>
          </p:cNvPr>
          <p:cNvSpPr/>
          <p:nvPr userDrawn="1"/>
        </p:nvSpPr>
        <p:spPr bwMode="gray">
          <a:xfrm>
            <a:off x="0" y="726831"/>
            <a:ext cx="1172308" cy="699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err="1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458A9826-622D-4690-8A67-E655201CBA64}" type="datetime4">
              <a:rPr lang="de-DE" noProof="0" smtClean="0"/>
              <a:t>5. Januar 2024</a:t>
            </a:fld>
            <a:endParaRPr lang="de-DE" noProof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24" name="Textplatzhalter 17">
            <a:extLst>
              <a:ext uri="{FF2B5EF4-FFF2-40B4-BE49-F238E27FC236}">
                <a16:creationId xmlns:a16="http://schemas.microsoft.com/office/drawing/2014/main" id="{21D66EAA-9E2B-6F1F-1F75-6B0C4E68D8D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5612797" y="1790787"/>
            <a:ext cx="3126203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 b="1" cap="all" baseline="0">
                <a:solidFill>
                  <a:schemeClr val="accent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6" name="Textplatzhalter 17">
            <a:extLst>
              <a:ext uri="{FF2B5EF4-FFF2-40B4-BE49-F238E27FC236}">
                <a16:creationId xmlns:a16="http://schemas.microsoft.com/office/drawing/2014/main" id="{A27E2AF9-FEEF-AC56-15A1-60AFACDB0FE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5612797" y="2082089"/>
            <a:ext cx="3126203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DB32B275-EC56-28FC-E4FA-575314576EB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>
          <a:xfrm>
            <a:off x="5612797" y="3074635"/>
            <a:ext cx="3126203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 b="1" cap="all" baseline="0">
                <a:solidFill>
                  <a:schemeClr val="accent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9" name="Textplatzhalter 17">
            <a:extLst>
              <a:ext uri="{FF2B5EF4-FFF2-40B4-BE49-F238E27FC236}">
                <a16:creationId xmlns:a16="http://schemas.microsoft.com/office/drawing/2014/main" id="{3B074B46-E431-249A-9245-C91A2116684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 bwMode="gray">
          <a:xfrm>
            <a:off x="5612797" y="3365937"/>
            <a:ext cx="3126203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0" name="Textplatzhalter 17">
            <a:extLst>
              <a:ext uri="{FF2B5EF4-FFF2-40B4-BE49-F238E27FC236}">
                <a16:creationId xmlns:a16="http://schemas.microsoft.com/office/drawing/2014/main" id="{8DCD0FDE-017A-CE02-CF9A-53D7D4E2B86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 bwMode="gray">
          <a:xfrm>
            <a:off x="5612797" y="4358482"/>
            <a:ext cx="3126203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 b="1" cap="all" baseline="0">
                <a:solidFill>
                  <a:schemeClr val="accent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2" name="Textplatzhalter 17">
            <a:extLst>
              <a:ext uri="{FF2B5EF4-FFF2-40B4-BE49-F238E27FC236}">
                <a16:creationId xmlns:a16="http://schemas.microsoft.com/office/drawing/2014/main" id="{4A3A7C5C-7D87-C751-803D-3C22C228AE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5612797" y="4649784"/>
            <a:ext cx="3126203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4" name="Grafik 3" descr="Ein Bild, das Text, Screenshot, Anzeige, Bilderrahmen enthält.&#10;&#10;Automatisch generierte Beschreibung">
            <a:extLst>
              <a:ext uri="{FF2B5EF4-FFF2-40B4-BE49-F238E27FC236}">
                <a16:creationId xmlns:a16="http://schemas.microsoft.com/office/drawing/2014/main" id="{52F75CF2-B4DE-8E39-0294-F81FA5D2A8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44" r="-5732"/>
          <a:stretch/>
        </p:blipFill>
        <p:spPr bwMode="gray">
          <a:xfrm>
            <a:off x="0" y="1237848"/>
            <a:ext cx="4814354" cy="4199810"/>
          </a:xfrm>
          <a:prstGeom prst="rect">
            <a:avLst/>
          </a:prstGeom>
        </p:spPr>
      </p:pic>
      <p:sp>
        <p:nvSpPr>
          <p:cNvPr id="5" name="Bildplatzhalter 5">
            <a:extLst>
              <a:ext uri="{FF2B5EF4-FFF2-40B4-BE49-F238E27FC236}">
                <a16:creationId xmlns:a16="http://schemas.microsoft.com/office/drawing/2014/main" id="{15358395-ED4A-A672-4DD3-342C6A68977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1426614"/>
            <a:ext cx="4419956" cy="2814812"/>
          </a:xfrm>
          <a:prstGeom prst="rect">
            <a:avLst/>
          </a:prstGeom>
          <a:solidFill>
            <a:srgbClr val="262626"/>
          </a:solidFill>
        </p:spPr>
        <p:txBody>
          <a:bodyPr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Meta OT" panose="020B0504030101020104" pitchFamily="34" charset="0"/>
              </a:defRPr>
            </a:lvl1pPr>
          </a:lstStyle>
          <a:p>
            <a:br>
              <a:rPr lang="de-DE"/>
            </a:br>
            <a:r>
              <a:rPr lang="de-DE"/>
              <a:t>Bildplatzhalter:</a:t>
            </a:r>
            <a:br>
              <a:rPr lang="de-DE"/>
            </a:br>
            <a:r>
              <a:rPr lang="de-DE"/>
              <a:t>Bild durch Klicken auf Symbol hinzufügen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4CF0256-4C3C-DBA5-9F97-56BA01E2625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793967" y="4477781"/>
            <a:ext cx="1698434" cy="1296472"/>
          </a:xfrm>
          <a:prstGeom prst="rect">
            <a:avLst/>
          </a:prstGeom>
        </p:spPr>
      </p:pic>
      <p:sp>
        <p:nvSpPr>
          <p:cNvPr id="11" name="Bildplatzhalter 29">
            <a:extLst>
              <a:ext uri="{FF2B5EF4-FFF2-40B4-BE49-F238E27FC236}">
                <a16:creationId xmlns:a16="http://schemas.microsoft.com/office/drawing/2014/main" id="{2CC802D0-F041-C6D8-5D8D-59597DCD53D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 bwMode="gray">
          <a:xfrm>
            <a:off x="3376694" y="4640892"/>
            <a:ext cx="532980" cy="919606"/>
          </a:xfrm>
          <a:prstGeom prst="rect">
            <a:avLst/>
          </a:prstGeom>
          <a:solidFill>
            <a:srgbClr val="FAFAFA"/>
          </a:solidFill>
        </p:spPr>
        <p:txBody>
          <a:bodyPr/>
          <a:lstStyle>
            <a:lvl1pPr marL="0" indent="0">
              <a:buNone/>
              <a:defRPr sz="1400">
                <a:latin typeface="Meta OT" panose="020B0504030101020104" pitchFamily="34" charset="0"/>
              </a:defRPr>
            </a:lvl1pPr>
          </a:lstStyle>
          <a:p>
            <a:r>
              <a:rPr lang="de-DE"/>
              <a:t>Bildplatzhalter</a:t>
            </a:r>
          </a:p>
        </p:txBody>
      </p:sp>
    </p:spTree>
    <p:extLst>
      <p:ext uri="{BB962C8B-B14F-4D97-AF65-F5344CB8AC3E}">
        <p14:creationId xmlns:p14="http://schemas.microsoft.com/office/powerpoint/2010/main" val="53286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4999" y="798303"/>
            <a:ext cx="8334001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4E2361B9-B017-499A-9311-458153475966}" type="datetime4">
              <a:rPr lang="de-DE" noProof="0" smtClean="0"/>
              <a:t>5. Januar 2024</a:t>
            </a:fld>
            <a:endParaRPr lang="de-DE" noProof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Freeform: Shape 8">
            <a:extLst>
              <a:ext uri="{FF2B5EF4-FFF2-40B4-BE49-F238E27FC236}">
                <a16:creationId xmlns:a16="http://schemas.microsoft.com/office/drawing/2014/main" id="{D68EFFBF-097E-BE79-716A-009C1E1F7868}"/>
              </a:ext>
            </a:extLst>
          </p:cNvPr>
          <p:cNvSpPr/>
          <p:nvPr userDrawn="1"/>
        </p:nvSpPr>
        <p:spPr bwMode="gray">
          <a:xfrm>
            <a:off x="1" y="1728000"/>
            <a:ext cx="3745523" cy="4140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accent2"/>
              </a:solidFill>
            </a:endParaRPr>
          </a:p>
        </p:txBody>
      </p:sp>
      <p:sp>
        <p:nvSpPr>
          <p:cNvPr id="5" name="Textplatzhalter 17">
            <a:extLst>
              <a:ext uri="{FF2B5EF4-FFF2-40B4-BE49-F238E27FC236}">
                <a16:creationId xmlns:a16="http://schemas.microsoft.com/office/drawing/2014/main" id="{5C7467CB-1367-4047-CDBD-574130AC8C2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04999" y="2416701"/>
            <a:ext cx="2051285" cy="1455502"/>
          </a:xfrm>
        </p:spPr>
        <p:txBody>
          <a:bodyPr anchor="b"/>
          <a:lstStyle>
            <a:lvl1pPr marL="0" indent="0" algn="r">
              <a:lnSpc>
                <a:spcPct val="90000"/>
              </a:lnSpc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Vorname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5EC5C56-A765-0E06-D36F-50384CD028A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 bwMode="gray">
          <a:xfrm>
            <a:off x="4959000" y="1728000"/>
            <a:ext cx="378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Kontaktinformationen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421980BD-7772-D025-4FF5-51474DE9E3D7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2792371" y="2844000"/>
            <a:ext cx="1906306" cy="1908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635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/>
          </a:p>
          <a:p>
            <a:r>
              <a:rPr lang="de-DE"/>
              <a:t>Bildplatzhalter:</a:t>
            </a:r>
            <a:br>
              <a:rPr lang="de-DE"/>
            </a:br>
            <a:r>
              <a:rPr lang="de-DE"/>
              <a:t>Bild durch Klicken auf Symbol hinzufügen</a:t>
            </a:r>
          </a:p>
        </p:txBody>
      </p:sp>
      <p:sp>
        <p:nvSpPr>
          <p:cNvPr id="11" name="Textplatzhalter 17">
            <a:extLst>
              <a:ext uri="{FF2B5EF4-FFF2-40B4-BE49-F238E27FC236}">
                <a16:creationId xmlns:a16="http://schemas.microsoft.com/office/drawing/2014/main" id="{8D5297E8-DEC3-392B-D124-F7461870075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04999" y="4189436"/>
            <a:ext cx="2051285" cy="205157"/>
          </a:xfrm>
        </p:spPr>
        <p:txBody>
          <a:bodyPr anchor="b"/>
          <a:lstStyle>
            <a:lvl1pPr marL="0" indent="0" algn="r">
              <a:lnSpc>
                <a:spcPct val="90000"/>
              </a:lnSpc>
              <a:buNone/>
              <a:defRPr sz="1050" b="0" cap="all" spc="225" baseline="0">
                <a:solidFill>
                  <a:schemeClr val="bg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Position</a:t>
            </a: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53F48132-47AB-A60C-FB01-A8FE1F4603AA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2017409" y="4019556"/>
            <a:ext cx="424878" cy="0"/>
          </a:xfrm>
          <a:prstGeom prst="line">
            <a:avLst/>
          </a:prstGeom>
          <a:ln w="38100" cap="rnd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el 14">
            <a:extLst>
              <a:ext uri="{FF2B5EF4-FFF2-40B4-BE49-F238E27FC236}">
                <a16:creationId xmlns:a16="http://schemas.microsoft.com/office/drawing/2014/main" id="{B2CFF599-AFB9-A70E-60B7-B6960E09A89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7582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(hell)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4999" y="798303"/>
            <a:ext cx="8334001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4E2361B9-B017-499A-9311-458153475966}" type="datetime4">
              <a:rPr lang="de-DE" noProof="0" smtClean="0"/>
              <a:t>5. Januar 2024</a:t>
            </a:fld>
            <a:endParaRPr lang="de-DE" noProof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Freeform: Shape 8">
            <a:extLst>
              <a:ext uri="{FF2B5EF4-FFF2-40B4-BE49-F238E27FC236}">
                <a16:creationId xmlns:a16="http://schemas.microsoft.com/office/drawing/2014/main" id="{D68EFFBF-097E-BE79-716A-009C1E1F7868}"/>
              </a:ext>
            </a:extLst>
          </p:cNvPr>
          <p:cNvSpPr/>
          <p:nvPr userDrawn="1"/>
        </p:nvSpPr>
        <p:spPr bwMode="gray">
          <a:xfrm>
            <a:off x="1" y="1728000"/>
            <a:ext cx="3745523" cy="4140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accent2"/>
              </a:solidFill>
            </a:endParaRPr>
          </a:p>
        </p:txBody>
      </p:sp>
      <p:sp>
        <p:nvSpPr>
          <p:cNvPr id="5" name="Textplatzhalter 17">
            <a:extLst>
              <a:ext uri="{FF2B5EF4-FFF2-40B4-BE49-F238E27FC236}">
                <a16:creationId xmlns:a16="http://schemas.microsoft.com/office/drawing/2014/main" id="{5C7467CB-1367-4047-CDBD-574130AC8C2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04999" y="2416701"/>
            <a:ext cx="2051285" cy="1455502"/>
          </a:xfrm>
        </p:spPr>
        <p:txBody>
          <a:bodyPr anchor="b"/>
          <a:lstStyle>
            <a:lvl1pPr marL="0" indent="0" algn="r">
              <a:lnSpc>
                <a:spcPct val="90000"/>
              </a:lnSpc>
              <a:spcAft>
                <a:spcPts val="0"/>
              </a:spcAft>
              <a:buNone/>
              <a:defRPr sz="2400" b="1">
                <a:solidFill>
                  <a:schemeClr val="tx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Vorname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5EC5C56-A765-0E06-D36F-50384CD028A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 bwMode="gray">
          <a:xfrm>
            <a:off x="4959000" y="1728000"/>
            <a:ext cx="378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Kontaktinformationen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421980BD-7772-D025-4FF5-51474DE9E3D7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2792371" y="2844000"/>
            <a:ext cx="1906306" cy="1908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635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/>
          </a:p>
          <a:p>
            <a:r>
              <a:rPr lang="de-DE"/>
              <a:t>Bildplatzhalter:</a:t>
            </a:r>
            <a:br>
              <a:rPr lang="de-DE"/>
            </a:br>
            <a:r>
              <a:rPr lang="de-DE"/>
              <a:t>Bild durch Klicken auf Symbol hinzufügen</a:t>
            </a:r>
          </a:p>
        </p:txBody>
      </p:sp>
      <p:sp>
        <p:nvSpPr>
          <p:cNvPr id="11" name="Textplatzhalter 17">
            <a:extLst>
              <a:ext uri="{FF2B5EF4-FFF2-40B4-BE49-F238E27FC236}">
                <a16:creationId xmlns:a16="http://schemas.microsoft.com/office/drawing/2014/main" id="{8D5297E8-DEC3-392B-D124-F7461870075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04999" y="4189436"/>
            <a:ext cx="2051285" cy="205157"/>
          </a:xfrm>
        </p:spPr>
        <p:txBody>
          <a:bodyPr anchor="b"/>
          <a:lstStyle>
            <a:lvl1pPr marL="0" indent="0" algn="r">
              <a:lnSpc>
                <a:spcPct val="90000"/>
              </a:lnSpc>
              <a:buNone/>
              <a:defRPr sz="1050" b="0" cap="all" spc="225" baseline="0">
                <a:solidFill>
                  <a:schemeClr val="tx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Position</a:t>
            </a: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53F48132-47AB-A60C-FB01-A8FE1F4603AA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2017409" y="4019556"/>
            <a:ext cx="424878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el 14">
            <a:extLst>
              <a:ext uri="{FF2B5EF4-FFF2-40B4-BE49-F238E27FC236}">
                <a16:creationId xmlns:a16="http://schemas.microsoft.com/office/drawing/2014/main" id="{B2CFF599-AFB9-A70E-60B7-B6960E09A89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2492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 Schlussfolie mit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4C192B0-715F-8C48-E81F-8C60D8AB0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05001" y="5651700"/>
            <a:ext cx="8334000" cy="540000"/>
          </a:xfrm>
        </p:spPr>
        <p:txBody>
          <a:bodyPr/>
          <a:lstStyle>
            <a:lvl1pPr>
              <a:defRPr sz="3200" cap="all" spc="300" baseline="0"/>
            </a:lvl1pPr>
          </a:lstStyle>
          <a:p>
            <a:r>
              <a:rPr lang="de-DE" noProof="0" dirty="0"/>
              <a:t>Vielen Dank!</a:t>
            </a:r>
          </a:p>
        </p:txBody>
      </p:sp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0" y="4108361"/>
            <a:ext cx="9144000" cy="1067241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accent2"/>
              </a:solidFill>
            </a:endParaRP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DD53894C-B9EA-D4A9-E715-09AFE608F83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05000" y="6267843"/>
            <a:ext cx="424878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4B31FCDB-6D8B-D1BE-F764-A8408040FD70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405000" y="1287553"/>
            <a:ext cx="8334000" cy="3655922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/>
          </a:p>
          <a:p>
            <a:r>
              <a:rPr lang="de-DE"/>
              <a:t>Bildplatzhalter:</a:t>
            </a:r>
            <a:br>
              <a:rPr lang="de-DE"/>
            </a:br>
            <a:r>
              <a:rPr lang="de-DE"/>
              <a:t>Bild durch Klicken auf Symbol hinzufügen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1D70BDB-D975-A1A4-764C-BA0D472762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9" r="-343"/>
          <a:stretch/>
        </p:blipFill>
        <p:spPr bwMode="gray">
          <a:xfrm>
            <a:off x="6849872" y="431999"/>
            <a:ext cx="1912720" cy="30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7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 Schlussfolie mit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4B31FCDB-6D8B-D1BE-F764-A8408040FD70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"/>
            <a:ext cx="9144000" cy="4120164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/>
          </a:p>
          <a:p>
            <a:r>
              <a:rPr lang="de-DE"/>
              <a:t>Bildplatzhalter:</a:t>
            </a:r>
            <a:br>
              <a:rPr lang="de-DE"/>
            </a:br>
            <a:r>
              <a:rPr lang="de-DE"/>
              <a:t>Bild durch Klicken auf Symbol hinzufügen</a:t>
            </a:r>
          </a:p>
        </p:txBody>
      </p:sp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0" y="4108360"/>
            <a:ext cx="9144000" cy="274964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accent2"/>
              </a:solidFill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61E523B-4753-8B65-C607-B7C37B95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10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96" r="59247" b="16768"/>
          <a:stretch/>
        </p:blipFill>
        <p:spPr bwMode="gray">
          <a:xfrm>
            <a:off x="3815603" y="5128725"/>
            <a:ext cx="5328397" cy="1729277"/>
          </a:xfrm>
          <a:custGeom>
            <a:avLst/>
            <a:gdLst>
              <a:gd name="connsiteX0" fmla="*/ 0 w 5620353"/>
              <a:gd name="connsiteY0" fmla="*/ 0 h 1729277"/>
              <a:gd name="connsiteX1" fmla="*/ 5620353 w 5620353"/>
              <a:gd name="connsiteY1" fmla="*/ 0 h 1729277"/>
              <a:gd name="connsiteX2" fmla="*/ 5620353 w 5620353"/>
              <a:gd name="connsiteY2" fmla="*/ 1729277 h 1729277"/>
              <a:gd name="connsiteX3" fmla="*/ 0 w 5620353"/>
              <a:gd name="connsiteY3" fmla="*/ 1729277 h 1729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20353" h="1729277">
                <a:moveTo>
                  <a:pt x="0" y="0"/>
                </a:moveTo>
                <a:lnTo>
                  <a:pt x="5620353" y="0"/>
                </a:lnTo>
                <a:lnTo>
                  <a:pt x="5620353" y="1729277"/>
                </a:lnTo>
                <a:lnTo>
                  <a:pt x="0" y="1729277"/>
                </a:lnTo>
                <a:close/>
              </a:path>
            </a:pathLst>
          </a:custGeom>
        </p:spPr>
      </p:pic>
      <p:sp>
        <p:nvSpPr>
          <p:cNvPr id="5" name="Titel 2">
            <a:extLst>
              <a:ext uri="{FF2B5EF4-FFF2-40B4-BE49-F238E27FC236}">
                <a16:creationId xmlns:a16="http://schemas.microsoft.com/office/drawing/2014/main" id="{5322EA7D-800B-36BF-687E-C8293EADA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05000" y="4700142"/>
            <a:ext cx="8334000" cy="540000"/>
          </a:xfrm>
        </p:spPr>
        <p:txBody>
          <a:bodyPr/>
          <a:lstStyle>
            <a:lvl1pPr>
              <a:defRPr sz="3200" cap="all" spc="3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Vielen Dank!</a:t>
            </a:r>
          </a:p>
        </p:txBody>
      </p:sp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0BABB708-F513-5202-E092-3C6628376B22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64439" y="5348732"/>
            <a:ext cx="424878" cy="0"/>
          </a:xfrm>
          <a:prstGeom prst="line">
            <a:avLst/>
          </a:prstGeom>
          <a:ln w="38100" cap="rnd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13">
            <a:extLst>
              <a:ext uri="{FF2B5EF4-FFF2-40B4-BE49-F238E27FC236}">
                <a16:creationId xmlns:a16="http://schemas.microsoft.com/office/drawing/2014/main" id="{1C280C65-D615-00F6-CC12-622297AB356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0" y="3759982"/>
            <a:ext cx="9144000" cy="359192"/>
          </a:xfrm>
          <a:prstGeom prst="rect">
            <a:avLst/>
          </a:prstGeom>
          <a:solidFill>
            <a:schemeClr val="accent6">
              <a:alpha val="7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E70F9551-02CD-8F88-E645-DFA4AFA73D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5000" y="5542522"/>
            <a:ext cx="5940000" cy="814769"/>
          </a:xfrm>
        </p:spPr>
        <p:txBody>
          <a:bodyPr numCol="2" spcCol="180000"/>
          <a:lstStyle>
            <a:lvl1pPr marL="0" indent="0">
              <a:lnSpc>
                <a:spcPct val="9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Kontakt</a:t>
            </a:r>
          </a:p>
        </p:txBody>
      </p:sp>
    </p:spTree>
    <p:extLst>
      <p:ext uri="{BB962C8B-B14F-4D97-AF65-F5344CB8AC3E}">
        <p14:creationId xmlns:p14="http://schemas.microsoft.com/office/powerpoint/2010/main" val="401646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 Titel ohne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4C192B0-715F-8C48-E81F-8C60D8AB0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05000" y="1287553"/>
            <a:ext cx="8334000" cy="540000"/>
          </a:xfrm>
        </p:spPr>
        <p:txBody>
          <a:bodyPr/>
          <a:lstStyle>
            <a:lvl1pPr>
              <a:defRPr sz="3200" cap="all" spc="300" baseline="0"/>
            </a:lvl1pPr>
          </a:lstStyle>
          <a:p>
            <a:r>
              <a:rPr lang="de-DE" noProof="0" dirty="0"/>
              <a:t>Titel Ihrer Präsentation</a:t>
            </a:r>
          </a:p>
        </p:txBody>
      </p:sp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0" y="4108360"/>
            <a:ext cx="9144000" cy="274964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accent2"/>
              </a:solidFill>
            </a:endParaRP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DD53894C-B9EA-D4A9-E715-09AFE608F83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05000" y="2410487"/>
            <a:ext cx="424878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ubtitle">
            <a:extLst>
              <a:ext uri="{FF2B5EF4-FFF2-40B4-BE49-F238E27FC236}">
                <a16:creationId xmlns:a16="http://schemas.microsoft.com/office/drawing/2014/main" id="{3ED46DDB-747F-6754-93A4-B23B4E6422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1842110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99EAD2F7-48CE-EF0C-77D7-11F780E90B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5398" y="2634761"/>
            <a:ext cx="8333204" cy="21600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BAF4922D-1266-EA3A-9E13-B3263D6904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05398" y="2900799"/>
            <a:ext cx="8333204" cy="21600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A47DB80E-CCA3-BA7F-603F-2E874C2E1A14}"/>
              </a:ext>
            </a:extLst>
          </p:cNvPr>
          <p:cNvSpPr/>
          <p:nvPr userDrawn="1"/>
        </p:nvSpPr>
        <p:spPr bwMode="gray">
          <a:xfrm>
            <a:off x="-1" y="3760973"/>
            <a:ext cx="9144000" cy="359192"/>
          </a:xfrm>
          <a:custGeom>
            <a:avLst/>
            <a:gdLst>
              <a:gd name="connsiteX0" fmla="*/ 0 w 12192000"/>
              <a:gd name="connsiteY0" fmla="*/ 0 h 359192"/>
              <a:gd name="connsiteX1" fmla="*/ 12192000 w 12192000"/>
              <a:gd name="connsiteY1" fmla="*/ 0 h 359192"/>
              <a:gd name="connsiteX2" fmla="*/ 12192000 w 12192000"/>
              <a:gd name="connsiteY2" fmla="*/ 359192 h 359192"/>
              <a:gd name="connsiteX3" fmla="*/ 0 w 12192000"/>
              <a:gd name="connsiteY3" fmla="*/ 359192 h 359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59192">
                <a:moveTo>
                  <a:pt x="0" y="0"/>
                </a:moveTo>
                <a:lnTo>
                  <a:pt x="12192000" y="0"/>
                </a:lnTo>
                <a:lnTo>
                  <a:pt x="12192000" y="359192"/>
                </a:lnTo>
                <a:lnTo>
                  <a:pt x="0" y="35919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000" tIns="27000" rIns="27000" bIns="27000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750"/>
              </a:spcAft>
            </a:pPr>
            <a:endParaRPr lang="de-DE" sz="135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4C8C82F-36BA-8D19-FCA2-AFD87100E0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10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96" r="59247" b="16768"/>
          <a:stretch/>
        </p:blipFill>
        <p:spPr bwMode="gray">
          <a:xfrm>
            <a:off x="3815603" y="5128725"/>
            <a:ext cx="5328397" cy="1729277"/>
          </a:xfrm>
          <a:custGeom>
            <a:avLst/>
            <a:gdLst>
              <a:gd name="connsiteX0" fmla="*/ 0 w 5620353"/>
              <a:gd name="connsiteY0" fmla="*/ 0 h 1729277"/>
              <a:gd name="connsiteX1" fmla="*/ 5620353 w 5620353"/>
              <a:gd name="connsiteY1" fmla="*/ 0 h 1729277"/>
              <a:gd name="connsiteX2" fmla="*/ 5620353 w 5620353"/>
              <a:gd name="connsiteY2" fmla="*/ 1729277 h 1729277"/>
              <a:gd name="connsiteX3" fmla="*/ 0 w 5620353"/>
              <a:gd name="connsiteY3" fmla="*/ 1729277 h 1729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20353" h="1729277">
                <a:moveTo>
                  <a:pt x="0" y="0"/>
                </a:moveTo>
                <a:lnTo>
                  <a:pt x="5620353" y="0"/>
                </a:lnTo>
                <a:lnTo>
                  <a:pt x="5620353" y="1729277"/>
                </a:lnTo>
                <a:lnTo>
                  <a:pt x="0" y="1729277"/>
                </a:lnTo>
                <a:close/>
              </a:path>
            </a:pathLst>
          </a:cu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FF3D4BB-7EE1-714F-CD75-986EB5BC02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9" r="-343"/>
          <a:stretch/>
        </p:blipFill>
        <p:spPr bwMode="gray">
          <a:xfrm>
            <a:off x="6849872" y="431999"/>
            <a:ext cx="1912720" cy="30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49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80229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17861A4D-26DF-4B4D-A8C0-9967DC465046}" type="datetime4">
              <a:rPr lang="de-DE" noProof="0" smtClean="0"/>
              <a:t>5. Januar 2024</a:t>
            </a:fld>
            <a:endParaRPr lang="de-DE" noProof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8B217C8-114A-4C83-4F49-EC1CD01F17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401529" y="1936036"/>
            <a:ext cx="79652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9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157FABCF-FED3-CDA9-276E-BF0E052D2E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401529" y="3278901"/>
            <a:ext cx="79652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9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CAC524A7-C802-831F-065B-F32EF7A9F1E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401529" y="4621766"/>
            <a:ext cx="79652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9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2D1DE0D-AECB-CC93-317A-69D2A6BB97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 rot="5400000">
            <a:off x="994382" y="2330191"/>
            <a:ext cx="720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8B439A33-42D1-4577-6BF3-FE74F5A8B6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994382" y="3673056"/>
            <a:ext cx="720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6" name="Textplatzhalter 13">
            <a:extLst>
              <a:ext uri="{FF2B5EF4-FFF2-40B4-BE49-F238E27FC236}">
                <a16:creationId xmlns:a16="http://schemas.microsoft.com/office/drawing/2014/main" id="{9D90C391-BBEE-4A44-3F4E-1ABE1FBB8E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 rot="5400000">
            <a:off x="994382" y="5015921"/>
            <a:ext cx="720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70EC21B1-7FA6-D6B9-CB8B-EA65590F8F6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>
          <a:xfrm>
            <a:off x="1510706" y="1936399"/>
            <a:ext cx="27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5952D307-DDBF-AE3E-B008-CFC467E235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1510706" y="3279827"/>
            <a:ext cx="27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0" name="Textplatzhalter 17">
            <a:extLst>
              <a:ext uri="{FF2B5EF4-FFF2-40B4-BE49-F238E27FC236}">
                <a16:creationId xmlns:a16="http://schemas.microsoft.com/office/drawing/2014/main" id="{1A985C5B-35CA-C213-EB21-D3A3D859751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1510706" y="4622692"/>
            <a:ext cx="27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42121433-249C-C3C5-DC54-0DCCAE0D08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4929823" y="1936036"/>
            <a:ext cx="79652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9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2B8690F9-0578-56C8-8822-F8EE95555E0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4929823" y="3278901"/>
            <a:ext cx="79652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9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EFCCC8D0-6A55-52E5-B1D4-7ADFFAC7388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4929823" y="4621766"/>
            <a:ext cx="79652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9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4" name="Textplatzhalter 13">
            <a:extLst>
              <a:ext uri="{FF2B5EF4-FFF2-40B4-BE49-F238E27FC236}">
                <a16:creationId xmlns:a16="http://schemas.microsoft.com/office/drawing/2014/main" id="{96B43BF1-EC53-9CAE-52BD-44F0EF6387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gray">
          <a:xfrm rot="5400000">
            <a:off x="5522676" y="2330191"/>
            <a:ext cx="720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5" name="Textplatzhalter 13">
            <a:extLst>
              <a:ext uri="{FF2B5EF4-FFF2-40B4-BE49-F238E27FC236}">
                <a16:creationId xmlns:a16="http://schemas.microsoft.com/office/drawing/2014/main" id="{D1E1A6E1-772A-9F55-3F2F-C9D09CA998C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gray">
          <a:xfrm rot="5400000">
            <a:off x="5522676" y="3673056"/>
            <a:ext cx="720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6" name="Textplatzhalter 13">
            <a:extLst>
              <a:ext uri="{FF2B5EF4-FFF2-40B4-BE49-F238E27FC236}">
                <a16:creationId xmlns:a16="http://schemas.microsoft.com/office/drawing/2014/main" id="{38355E0F-A5A9-C7D9-ADF8-CD0651B3A1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gray">
          <a:xfrm rot="5400000">
            <a:off x="5522676" y="5015921"/>
            <a:ext cx="720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DC1AFEF3-0B74-D823-868F-8FBB1F7E14A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 bwMode="gray">
          <a:xfrm>
            <a:off x="6039000" y="1936399"/>
            <a:ext cx="27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8" name="Textplatzhalter 17">
            <a:extLst>
              <a:ext uri="{FF2B5EF4-FFF2-40B4-BE49-F238E27FC236}">
                <a16:creationId xmlns:a16="http://schemas.microsoft.com/office/drawing/2014/main" id="{FD4CE1B8-C6F3-EF15-52E5-69E44ED07E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6039000" y="3279827"/>
            <a:ext cx="27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9" name="Textplatzhalter 17">
            <a:extLst>
              <a:ext uri="{FF2B5EF4-FFF2-40B4-BE49-F238E27FC236}">
                <a16:creationId xmlns:a16="http://schemas.microsoft.com/office/drawing/2014/main" id="{AA36499D-A9A1-73BE-90B1-08E03A83BF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 bwMode="gray">
          <a:xfrm>
            <a:off x="6039000" y="4622692"/>
            <a:ext cx="27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EAE9257-91B7-44F3-6DB2-816167CFF79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1513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0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8F1A127F-F424-45E2-A676-1A010C35CFDA}" type="datetime4">
              <a:rPr lang="de-DE" noProof="0" smtClean="0"/>
              <a:t>5. Januar 2024</a:t>
            </a:fld>
            <a:endParaRPr lang="de-DE" noProof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8B217C8-114A-4C83-4F49-EC1CD01F17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405000" y="1640889"/>
            <a:ext cx="79652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157FABCF-FED3-CDA9-276E-BF0E052D2E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405000" y="2566283"/>
            <a:ext cx="79652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CAC524A7-C802-831F-065B-F32EF7A9F1E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405000" y="3491677"/>
            <a:ext cx="79652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2D1DE0D-AECB-CC93-317A-69D2A6BB97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 rot="5400000">
            <a:off x="879893" y="1987799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8B439A33-42D1-4577-6BF3-FE74F5A8B6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879893" y="2913207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6" name="Textplatzhalter 13">
            <a:extLst>
              <a:ext uri="{FF2B5EF4-FFF2-40B4-BE49-F238E27FC236}">
                <a16:creationId xmlns:a16="http://schemas.microsoft.com/office/drawing/2014/main" id="{9D90C391-BBEE-4A44-3F4E-1ABE1FBB8E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 rot="5400000">
            <a:off x="879893" y="3838615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70EC21B1-7FA6-D6B9-CB8B-EA65590F8F6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>
          <a:xfrm>
            <a:off x="1360217" y="1641300"/>
            <a:ext cx="2755986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5952D307-DDBF-AE3E-B008-CFC467E235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1360217" y="2566787"/>
            <a:ext cx="2755986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0" name="Textplatzhalter 17">
            <a:extLst>
              <a:ext uri="{FF2B5EF4-FFF2-40B4-BE49-F238E27FC236}">
                <a16:creationId xmlns:a16="http://schemas.microsoft.com/office/drawing/2014/main" id="{1A985C5B-35CA-C213-EB21-D3A3D859751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1360217" y="3492322"/>
            <a:ext cx="2755986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42121433-249C-C3C5-DC54-0DCCAE0D08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5027797" y="1640889"/>
            <a:ext cx="79652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2B8690F9-0578-56C8-8822-F8EE95555E0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5027797" y="2566297"/>
            <a:ext cx="79652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EFCCC8D0-6A55-52E5-B1D4-7ADFFAC7388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027797" y="3491705"/>
            <a:ext cx="79652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4" name="Textplatzhalter 13">
            <a:extLst>
              <a:ext uri="{FF2B5EF4-FFF2-40B4-BE49-F238E27FC236}">
                <a16:creationId xmlns:a16="http://schemas.microsoft.com/office/drawing/2014/main" id="{96B43BF1-EC53-9CAE-52BD-44F0EF6387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gray">
          <a:xfrm rot="5400000">
            <a:off x="5502690" y="1987799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5" name="Textplatzhalter 13">
            <a:extLst>
              <a:ext uri="{FF2B5EF4-FFF2-40B4-BE49-F238E27FC236}">
                <a16:creationId xmlns:a16="http://schemas.microsoft.com/office/drawing/2014/main" id="{D1E1A6E1-772A-9F55-3F2F-C9D09CA998C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gray">
          <a:xfrm rot="5400000">
            <a:off x="5502690" y="2913207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6" name="Textplatzhalter 13">
            <a:extLst>
              <a:ext uri="{FF2B5EF4-FFF2-40B4-BE49-F238E27FC236}">
                <a16:creationId xmlns:a16="http://schemas.microsoft.com/office/drawing/2014/main" id="{38355E0F-A5A9-C7D9-ADF8-CD0651B3A1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gray">
          <a:xfrm rot="5400000">
            <a:off x="5502690" y="3838615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DC1AFEF3-0B74-D823-868F-8FBB1F7E14A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 bwMode="gray">
          <a:xfrm>
            <a:off x="5983014" y="1641300"/>
            <a:ext cx="2755986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8" name="Textplatzhalter 17">
            <a:extLst>
              <a:ext uri="{FF2B5EF4-FFF2-40B4-BE49-F238E27FC236}">
                <a16:creationId xmlns:a16="http://schemas.microsoft.com/office/drawing/2014/main" id="{FD4CE1B8-C6F3-EF15-52E5-69E44ED07E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5983014" y="2566823"/>
            <a:ext cx="2755986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9" name="Textplatzhalter 17">
            <a:extLst>
              <a:ext uri="{FF2B5EF4-FFF2-40B4-BE49-F238E27FC236}">
                <a16:creationId xmlns:a16="http://schemas.microsoft.com/office/drawing/2014/main" id="{AA36499D-A9A1-73BE-90B1-08E03A83BF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 bwMode="gray">
          <a:xfrm>
            <a:off x="5983014" y="3492345"/>
            <a:ext cx="2755986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" name="Textplatzhalter 3">
            <a:extLst>
              <a:ext uri="{FF2B5EF4-FFF2-40B4-BE49-F238E27FC236}">
                <a16:creationId xmlns:a16="http://schemas.microsoft.com/office/drawing/2014/main" id="{81DE1502-CE73-8298-D8C5-3A5D8568BCB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405000" y="4417071"/>
            <a:ext cx="79652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6" name="Textplatzhalter 13">
            <a:extLst>
              <a:ext uri="{FF2B5EF4-FFF2-40B4-BE49-F238E27FC236}">
                <a16:creationId xmlns:a16="http://schemas.microsoft.com/office/drawing/2014/main" id="{582811F0-06F9-4DE4-B020-1D77B9C5EDA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 bwMode="gray">
          <a:xfrm rot="5400000">
            <a:off x="879893" y="4764023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2" name="Textplatzhalter 17">
            <a:extLst>
              <a:ext uri="{FF2B5EF4-FFF2-40B4-BE49-F238E27FC236}">
                <a16:creationId xmlns:a16="http://schemas.microsoft.com/office/drawing/2014/main" id="{6F3CB668-33C7-3559-F11F-7DC734C286D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 bwMode="gray">
          <a:xfrm>
            <a:off x="1360217" y="4417857"/>
            <a:ext cx="2755986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4EC4C988-216D-D36C-800D-E7CA930BE08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5027797" y="4417113"/>
            <a:ext cx="79652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30" name="Textplatzhalter 13">
            <a:extLst>
              <a:ext uri="{FF2B5EF4-FFF2-40B4-BE49-F238E27FC236}">
                <a16:creationId xmlns:a16="http://schemas.microsoft.com/office/drawing/2014/main" id="{1CCAF996-A951-A0F9-3400-723716D5FE1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 bwMode="gray">
          <a:xfrm rot="5400000">
            <a:off x="5502690" y="4764023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1" name="Textplatzhalter 17">
            <a:extLst>
              <a:ext uri="{FF2B5EF4-FFF2-40B4-BE49-F238E27FC236}">
                <a16:creationId xmlns:a16="http://schemas.microsoft.com/office/drawing/2014/main" id="{82468B80-FE69-5872-C6AE-00B8B99DE60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 bwMode="gray">
          <a:xfrm>
            <a:off x="5983014" y="4417869"/>
            <a:ext cx="2755986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2" name="Textplatzhalter 3">
            <a:extLst>
              <a:ext uri="{FF2B5EF4-FFF2-40B4-BE49-F238E27FC236}">
                <a16:creationId xmlns:a16="http://schemas.microsoft.com/office/drawing/2014/main" id="{48DB145D-15D9-9D0B-62E6-36FB7E6F55D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405000" y="5342520"/>
            <a:ext cx="79652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33" name="Textplatzhalter 13">
            <a:extLst>
              <a:ext uri="{FF2B5EF4-FFF2-40B4-BE49-F238E27FC236}">
                <a16:creationId xmlns:a16="http://schemas.microsoft.com/office/drawing/2014/main" id="{A786165B-AF5B-B959-7697-02D4FD033B0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 bwMode="gray">
          <a:xfrm rot="5400000">
            <a:off x="879893" y="5689430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4" name="Textplatzhalter 17">
            <a:extLst>
              <a:ext uri="{FF2B5EF4-FFF2-40B4-BE49-F238E27FC236}">
                <a16:creationId xmlns:a16="http://schemas.microsoft.com/office/drawing/2014/main" id="{202B2D3B-328C-8B2F-4D87-4699A60953E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 bwMode="gray">
          <a:xfrm>
            <a:off x="1360217" y="5342931"/>
            <a:ext cx="2755986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5" name="Textplatzhalter 3">
            <a:extLst>
              <a:ext uri="{FF2B5EF4-FFF2-40B4-BE49-F238E27FC236}">
                <a16:creationId xmlns:a16="http://schemas.microsoft.com/office/drawing/2014/main" id="{431642EA-BF56-4380-2A32-D46C38C57BC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 bwMode="gray">
          <a:xfrm>
            <a:off x="5027797" y="5342520"/>
            <a:ext cx="79652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36" name="Textplatzhalter 13">
            <a:extLst>
              <a:ext uri="{FF2B5EF4-FFF2-40B4-BE49-F238E27FC236}">
                <a16:creationId xmlns:a16="http://schemas.microsoft.com/office/drawing/2014/main" id="{136C8FD7-F04C-06A9-E468-391BF1D863A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 bwMode="gray">
          <a:xfrm rot="5400000">
            <a:off x="5502690" y="5689430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7" name="Textplatzhalter 17">
            <a:extLst>
              <a:ext uri="{FF2B5EF4-FFF2-40B4-BE49-F238E27FC236}">
                <a16:creationId xmlns:a16="http://schemas.microsoft.com/office/drawing/2014/main" id="{C358E050-5D2E-31D5-3DE5-9BA06FF64F6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 bwMode="gray">
          <a:xfrm>
            <a:off x="5983014" y="5343393"/>
            <a:ext cx="2755986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9" name="Titel 38">
            <a:extLst>
              <a:ext uri="{FF2B5EF4-FFF2-40B4-BE49-F238E27FC236}">
                <a16:creationId xmlns:a16="http://schemas.microsoft.com/office/drawing/2014/main" id="{2B75ED14-3D32-1D11-3400-215939A2D64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4209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AA8A9A55-2ABC-4FFE-87E5-39C6B5EC27C8}" type="datetime4">
              <a:rPr lang="de-DE" noProof="0" smtClean="0"/>
              <a:t>5. Januar 2024</a:t>
            </a:fld>
            <a:endParaRPr lang="de-DE" noProof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35BCE72-B090-79EB-F54A-E0640A6EE1A2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9834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palte Inhal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389EA301-FA80-4CD7-855B-3806D9580403}" type="datetime4">
              <a:rPr lang="de-DE" noProof="0" smtClean="0"/>
              <a:t>5. Januar 2024</a:t>
            </a:fld>
            <a:endParaRPr lang="de-DE" noProof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05000" y="1728000"/>
            <a:ext cx="8334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76DFD0F5-2CB0-94E3-FC1C-8065D06284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2AF7C94-4AFE-D848-3FA1-AA561A7DAE99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522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 Inhal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5056D663-3CE6-4D35-8414-429F5E696139}" type="datetime4">
              <a:rPr lang="de-DE" noProof="0" smtClean="0"/>
              <a:t>5. Januar 2024</a:t>
            </a:fld>
            <a:endParaRPr lang="de-DE" noProof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05000" y="1728000"/>
            <a:ext cx="405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7D584AB1-5DB0-EA9E-F459-20F8DC8D835F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4689000" y="1728000"/>
            <a:ext cx="405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5">
            <a:extLst>
              <a:ext uri="{FF2B5EF4-FFF2-40B4-BE49-F238E27FC236}">
                <a16:creationId xmlns:a16="http://schemas.microsoft.com/office/drawing/2014/main" id="{099263C8-394F-8B8B-EAFA-25F69C3E450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3E8EB6F8-30B4-85CB-C663-CA901BCA82D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7082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Zita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C0057E71-A46D-4EB4-AA04-9E0B1DE73B56}" type="datetime4">
              <a:rPr lang="de-DE" noProof="0" smtClean="0"/>
              <a:t>5. Januar 2024</a:t>
            </a:fld>
            <a:endParaRPr lang="de-DE" noProof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05000" y="1728000"/>
            <a:ext cx="405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7D584AB1-5DB0-EA9E-F459-20F8DC8D835F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4707000" y="1343026"/>
            <a:ext cx="4437000" cy="496552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720000" tIns="360000" rIns="720000" bIns="360000" anchor="ctr" anchorCtr="0">
            <a:noAutofit/>
          </a:bodyPr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Textplatzhalter 5">
            <a:extLst>
              <a:ext uri="{FF2B5EF4-FFF2-40B4-BE49-F238E27FC236}">
                <a16:creationId xmlns:a16="http://schemas.microsoft.com/office/drawing/2014/main" id="{099263C8-394F-8B8B-EAFA-25F69C3E450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404999" y="6020548"/>
            <a:ext cx="4050001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9F829BCC-D2CF-50BE-913C-BDC7375BA34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89985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405000" y="432000"/>
            <a:ext cx="833400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Inhalt"/>
          <p:cNvSpPr>
            <a:spLocks noGrp="1"/>
          </p:cNvSpPr>
          <p:nvPr>
            <p:ph type="body" idx="1"/>
          </p:nvPr>
        </p:nvSpPr>
        <p:spPr bwMode="gray">
          <a:xfrm>
            <a:off x="405000" y="1728000"/>
            <a:ext cx="8334000" cy="414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4" name="Datum"/>
          <p:cNvSpPr>
            <a:spLocks noGrp="1"/>
          </p:cNvSpPr>
          <p:nvPr>
            <p:ph type="dt" sz="half" idx="2"/>
          </p:nvPr>
        </p:nvSpPr>
        <p:spPr bwMode="gray">
          <a:xfrm>
            <a:off x="7144050" y="6493063"/>
            <a:ext cx="1324365" cy="288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7E413074-A06C-48D2-82BF-B884AE79882A}" type="datetime4">
              <a:rPr lang="de-DE" smtClean="0"/>
              <a:pPr/>
              <a:t>5. Januar 2024</a:t>
            </a:fld>
            <a:endParaRPr lang="de-DE"/>
          </a:p>
        </p:txBody>
      </p:sp>
      <p:sp>
        <p:nvSpPr>
          <p:cNvPr id="5" name="Fußzeile"/>
          <p:cNvSpPr>
            <a:spLocks noGrp="1"/>
          </p:cNvSpPr>
          <p:nvPr>
            <p:ph type="ftr" sz="quarter" idx="3"/>
          </p:nvPr>
        </p:nvSpPr>
        <p:spPr bwMode="gray">
          <a:xfrm>
            <a:off x="405000" y="6493063"/>
            <a:ext cx="5670000" cy="288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Präsentationstitel | Verfasser</a:t>
            </a:r>
          </a:p>
        </p:txBody>
      </p:sp>
      <p:sp>
        <p:nvSpPr>
          <p:cNvPr id="6" name="Foliennummer"/>
          <p:cNvSpPr>
            <a:spLocks noGrp="1"/>
          </p:cNvSpPr>
          <p:nvPr>
            <p:ph type="sldNum" sz="quarter" idx="4"/>
          </p:nvPr>
        </p:nvSpPr>
        <p:spPr bwMode="gray">
          <a:xfrm>
            <a:off x="8506092" y="6493063"/>
            <a:ext cx="232908" cy="288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02CEFE82-39F2-4F47-8A0C-D5AB3496FA5C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A9B1628-400D-AFA9-F3A7-313D813DA8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9" r="-343"/>
          <a:stretch/>
        </p:blipFill>
        <p:spPr bwMode="gray">
          <a:xfrm>
            <a:off x="6849872" y="431999"/>
            <a:ext cx="1912720" cy="30694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578F8E-ADE3-83CD-BBD4-F2AF811B81C3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05000" y="1200504"/>
            <a:ext cx="424878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B5722733-4586-8907-05DD-71491D81A516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05000" y="6426000"/>
            <a:ext cx="8334001" cy="0"/>
          </a:xfrm>
          <a:prstGeom prst="line">
            <a:avLst/>
          </a:prstGeom>
          <a:ln w="12700" cap="rnd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922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91" r:id="rId2"/>
    <p:sldLayoutId id="2147483992" r:id="rId3"/>
    <p:sldLayoutId id="2147483986" r:id="rId4"/>
    <p:sldLayoutId id="2147484001" r:id="rId5"/>
    <p:sldLayoutId id="2147483974" r:id="rId6"/>
    <p:sldLayoutId id="2147483976" r:id="rId7"/>
    <p:sldLayoutId id="2147483977" r:id="rId8"/>
    <p:sldLayoutId id="2147483995" r:id="rId9"/>
    <p:sldLayoutId id="2147483978" r:id="rId10"/>
    <p:sldLayoutId id="2147483984" r:id="rId11"/>
    <p:sldLayoutId id="2147483985" r:id="rId12"/>
    <p:sldLayoutId id="2147483979" r:id="rId13"/>
    <p:sldLayoutId id="2147483997" r:id="rId14"/>
    <p:sldLayoutId id="2147483981" r:id="rId15"/>
    <p:sldLayoutId id="2147483982" r:id="rId16"/>
    <p:sldLayoutId id="2147484000" r:id="rId17"/>
    <p:sldLayoutId id="2147484002" r:id="rId18"/>
    <p:sldLayoutId id="2147483983" r:id="rId19"/>
    <p:sldLayoutId id="2147483993" r:id="rId20"/>
    <p:sldLayoutId id="2147483996" r:id="rId21"/>
    <p:sldLayoutId id="2147483987" r:id="rId22"/>
    <p:sldLayoutId id="2147483988" r:id="rId23"/>
    <p:sldLayoutId id="2147483999" r:id="rId24"/>
    <p:sldLayoutId id="2147484003" r:id="rId25"/>
    <p:sldLayoutId id="2147483990" r:id="rId26"/>
    <p:sldLayoutId id="2147483998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685868" rtl="0" eaLnBrk="1" latinLnBrk="0" hangingPunct="1">
        <a:lnSpc>
          <a:spcPct val="90000"/>
        </a:lnSpc>
        <a:spcBef>
          <a:spcPct val="0"/>
        </a:spcBef>
        <a:buNone/>
        <a:defRPr sz="24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2520" indent="-202520" algn="l" defTabSz="685868" rtl="0" eaLnBrk="1" latinLnBrk="0" hangingPunct="1">
        <a:lnSpc>
          <a:spcPct val="130000"/>
        </a:lnSpc>
        <a:spcBef>
          <a:spcPts val="0"/>
        </a:spcBef>
        <a:spcAft>
          <a:spcPts val="9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54" indent="-202520" algn="l" defTabSz="685868" rtl="0" eaLnBrk="1" latinLnBrk="0" hangingPunct="1">
        <a:lnSpc>
          <a:spcPct val="13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81" indent="-202520" algn="l" defTabSz="685868" rtl="0" eaLnBrk="1" latinLnBrk="0" hangingPunct="1">
        <a:lnSpc>
          <a:spcPct val="13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108" indent="-202520" algn="l" defTabSz="685868" rtl="0" eaLnBrk="1" latinLnBrk="0" hangingPunct="1">
        <a:lnSpc>
          <a:spcPct val="13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135" indent="-202520" algn="l" defTabSz="685868" rtl="0" eaLnBrk="1" latinLnBrk="0" hangingPunct="1">
        <a:lnSpc>
          <a:spcPct val="13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–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6138" indent="-171467" algn="l" defTabSz="685868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073" indent="-171467" algn="l" defTabSz="685868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007" indent="-171467" algn="l" defTabSz="685868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942" indent="-171467" algn="l" defTabSz="685868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6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35" algn="l" defTabSz="68586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68" algn="l" defTabSz="68586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803" algn="l" defTabSz="68586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737" algn="l" defTabSz="68586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672" algn="l" defTabSz="68586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606" algn="l" defTabSz="68586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540" algn="l" defTabSz="68586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475" algn="l" defTabSz="68586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88" userDrawn="1">
          <p15:clr>
            <a:srgbClr val="FBAE40"/>
          </p15:clr>
        </p15:guide>
        <p15:guide id="2" orient="horz" pos="3700" userDrawn="1">
          <p15:clr>
            <a:srgbClr val="FBAE40"/>
          </p15:clr>
        </p15:guide>
        <p15:guide id="3" orient="horz" pos="501" userDrawn="1">
          <p15:clr>
            <a:srgbClr val="FBAE40"/>
          </p15:clr>
        </p15:guide>
        <p15:guide id="4" pos="5507" userDrawn="1">
          <p15:clr>
            <a:srgbClr val="FBAE40"/>
          </p15:clr>
        </p15:guide>
        <p15:guide id="5" pos="254" userDrawn="1">
          <p15:clr>
            <a:srgbClr val="FBAE40"/>
          </p15:clr>
        </p15:guide>
        <p15:guide id="6" orient="horz" pos="272" userDrawn="1">
          <p15:clr>
            <a:srgbClr val="FBAE40"/>
          </p15:clr>
        </p15:guide>
        <p15:guide id="7" orient="horz" pos="4047" userDrawn="1">
          <p15:clr>
            <a:srgbClr val="FBAE4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customXml" Target="../ink/ink5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customXml" Target="../ink/ink12.xml"/><Relationship Id="rId18" Type="http://schemas.openxmlformats.org/officeDocument/2006/relationships/image" Target="../media/image32.png"/><Relationship Id="rId26" Type="http://schemas.openxmlformats.org/officeDocument/2006/relationships/customXml" Target="../ink/ink20.xml"/><Relationship Id="rId3" Type="http://schemas.openxmlformats.org/officeDocument/2006/relationships/image" Target="../media/image15.png"/><Relationship Id="rId21" Type="http://schemas.openxmlformats.org/officeDocument/2006/relationships/customXml" Target="../ink/ink17.xml"/><Relationship Id="rId7" Type="http://schemas.openxmlformats.org/officeDocument/2006/relationships/image" Target="../media/image280.png"/><Relationship Id="rId12" Type="http://schemas.openxmlformats.org/officeDocument/2006/relationships/customXml" Target="../ink/ink11.xml"/><Relationship Id="rId17" Type="http://schemas.openxmlformats.org/officeDocument/2006/relationships/customXml" Target="../ink/ink14.xml"/><Relationship Id="rId25" Type="http://schemas.openxmlformats.org/officeDocument/2006/relationships/image" Target="../media/image34.png"/><Relationship Id="rId2" Type="http://schemas.openxmlformats.org/officeDocument/2006/relationships/image" Target="../media/image30.png"/><Relationship Id="rId16" Type="http://schemas.openxmlformats.org/officeDocument/2006/relationships/image" Target="../media/image31.png"/><Relationship Id="rId20" Type="http://schemas.openxmlformats.org/officeDocument/2006/relationships/customXml" Target="../ink/ink16.xml"/><Relationship Id="rId29" Type="http://schemas.openxmlformats.org/officeDocument/2006/relationships/customXml" Target="../ink/ink22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7.xml"/><Relationship Id="rId11" Type="http://schemas.openxmlformats.org/officeDocument/2006/relationships/customXml" Target="../ink/ink10.xml"/><Relationship Id="rId24" Type="http://schemas.openxmlformats.org/officeDocument/2006/relationships/customXml" Target="../ink/ink19.xml"/><Relationship Id="rId5" Type="http://schemas.openxmlformats.org/officeDocument/2006/relationships/image" Target="../media/image270.png"/><Relationship Id="rId15" Type="http://schemas.openxmlformats.org/officeDocument/2006/relationships/customXml" Target="../ink/ink13.xml"/><Relationship Id="rId23" Type="http://schemas.openxmlformats.org/officeDocument/2006/relationships/image" Target="../media/image33.png"/><Relationship Id="rId28" Type="http://schemas.openxmlformats.org/officeDocument/2006/relationships/customXml" Target="../ink/ink21.xml"/><Relationship Id="rId10" Type="http://schemas.openxmlformats.org/officeDocument/2006/relationships/customXml" Target="../ink/ink9.xml"/><Relationship Id="rId19" Type="http://schemas.openxmlformats.org/officeDocument/2006/relationships/customXml" Target="../ink/ink15.xml"/><Relationship Id="rId4" Type="http://schemas.openxmlformats.org/officeDocument/2006/relationships/customXml" Target="../ink/ink6.xml"/><Relationship Id="rId9" Type="http://schemas.openxmlformats.org/officeDocument/2006/relationships/image" Target="../media/image290.png"/><Relationship Id="rId14" Type="http://schemas.openxmlformats.org/officeDocument/2006/relationships/image" Target="../media/image300.png"/><Relationship Id="rId22" Type="http://schemas.openxmlformats.org/officeDocument/2006/relationships/customXml" Target="../ink/ink18.xml"/><Relationship Id="rId27" Type="http://schemas.openxmlformats.org/officeDocument/2006/relationships/image" Target="../media/image35.png"/><Relationship Id="rId30" Type="http://schemas.openxmlformats.org/officeDocument/2006/relationships/customXml" Target="../ink/ink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13" Type="http://schemas.openxmlformats.org/officeDocument/2006/relationships/image" Target="../media/image45.png"/><Relationship Id="rId18" Type="http://schemas.openxmlformats.org/officeDocument/2006/relationships/customXml" Target="../ink/ink33.xml"/><Relationship Id="rId26" Type="http://schemas.openxmlformats.org/officeDocument/2006/relationships/image" Target="../media/image47.png"/><Relationship Id="rId3" Type="http://schemas.openxmlformats.org/officeDocument/2006/relationships/image" Target="../media/image40.png"/><Relationship Id="rId21" Type="http://schemas.openxmlformats.org/officeDocument/2006/relationships/customXml" Target="../ink/ink35.xml"/><Relationship Id="rId7" Type="http://schemas.openxmlformats.org/officeDocument/2006/relationships/image" Target="../media/image42.png"/><Relationship Id="rId12" Type="http://schemas.openxmlformats.org/officeDocument/2006/relationships/customXml" Target="../ink/ink28.xml"/><Relationship Id="rId17" Type="http://schemas.openxmlformats.org/officeDocument/2006/relationships/customXml" Target="../ink/ink32.xml"/><Relationship Id="rId25" Type="http://schemas.openxmlformats.org/officeDocument/2006/relationships/customXml" Target="../ink/ink39.xml"/><Relationship Id="rId2" Type="http://schemas.openxmlformats.org/officeDocument/2006/relationships/customXml" Target="../ink/ink24.xml"/><Relationship Id="rId16" Type="http://schemas.openxmlformats.org/officeDocument/2006/relationships/customXml" Target="../ink/ink31.xml"/><Relationship Id="rId20" Type="http://schemas.openxmlformats.org/officeDocument/2006/relationships/customXml" Target="../ink/ink34.xml"/><Relationship Id="rId29" Type="http://schemas.openxmlformats.org/officeDocument/2006/relationships/customXml" Target="../ink/ink41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6.xml"/><Relationship Id="rId11" Type="http://schemas.microsoft.com/office/2007/relationships/hdphoto" Target="../media/hdphoto1.wdp"/><Relationship Id="rId24" Type="http://schemas.openxmlformats.org/officeDocument/2006/relationships/customXml" Target="../ink/ink38.xml"/><Relationship Id="rId5" Type="http://schemas.openxmlformats.org/officeDocument/2006/relationships/image" Target="../media/image41.png"/><Relationship Id="rId15" Type="http://schemas.openxmlformats.org/officeDocument/2006/relationships/customXml" Target="../ink/ink30.xml"/><Relationship Id="rId23" Type="http://schemas.openxmlformats.org/officeDocument/2006/relationships/customXml" Target="../ink/ink37.xml"/><Relationship Id="rId28" Type="http://schemas.openxmlformats.org/officeDocument/2006/relationships/image" Target="../media/image48.png"/><Relationship Id="rId10" Type="http://schemas.openxmlformats.org/officeDocument/2006/relationships/image" Target="../media/image44.png"/><Relationship Id="rId19" Type="http://schemas.openxmlformats.org/officeDocument/2006/relationships/image" Target="../media/image46.png"/><Relationship Id="rId4" Type="http://schemas.openxmlformats.org/officeDocument/2006/relationships/customXml" Target="../ink/ink25.xml"/><Relationship Id="rId9" Type="http://schemas.openxmlformats.org/officeDocument/2006/relationships/image" Target="../media/image43.png"/><Relationship Id="rId14" Type="http://schemas.openxmlformats.org/officeDocument/2006/relationships/customXml" Target="../ink/ink29.xml"/><Relationship Id="rId22" Type="http://schemas.openxmlformats.org/officeDocument/2006/relationships/customXml" Target="../ink/ink36.xml"/><Relationship Id="rId27" Type="http://schemas.openxmlformats.org/officeDocument/2006/relationships/customXml" Target="../ink/ink40.xml"/><Relationship Id="rId30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://maven.apache.org/images/maventxt_logo_200.gif" TargetMode="External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code.visualstudio.com/brand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14.png"/><Relationship Id="rId3" Type="http://schemas.openxmlformats.org/officeDocument/2006/relationships/image" Target="../media/image8.png"/><Relationship Id="rId7" Type="http://schemas.openxmlformats.org/officeDocument/2006/relationships/image" Target="../media/image110.png"/><Relationship Id="rId12" Type="http://schemas.openxmlformats.org/officeDocument/2006/relationships/customXml" Target="../ink/ink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.xml"/><Relationship Id="rId11" Type="http://schemas.openxmlformats.org/officeDocument/2006/relationships/image" Target="../media/image130.png"/><Relationship Id="rId5" Type="http://schemas.openxmlformats.org/officeDocument/2006/relationships/image" Target="../media/image13.png"/><Relationship Id="rId10" Type="http://schemas.openxmlformats.org/officeDocument/2006/relationships/customXml" Target="../ink/ink3.xml"/><Relationship Id="rId4" Type="http://schemas.openxmlformats.org/officeDocument/2006/relationships/image" Target="../media/image12.png"/><Relationship Id="rId9" Type="http://schemas.openxmlformats.org/officeDocument/2006/relationships/image" Target="../media/image1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maven.apache.org/images/maventxt_logo_200.gif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5">
            <a:extLst>
              <a:ext uri="{FF2B5EF4-FFF2-40B4-BE49-F238E27FC236}">
                <a16:creationId xmlns:a16="http://schemas.microsoft.com/office/drawing/2014/main" id="{924DF51F-300F-66DE-1389-841E97C77E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 bwMode="gray"/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FCCB0AD-10BE-79ED-D933-A5862F55416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Maven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3ED0E9C-FC42-2CDD-3E98-9499B78B7D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A </a:t>
            </a:r>
            <a:r>
              <a:rPr lang="de-DE" dirty="0" err="1">
                <a:solidFill>
                  <a:schemeClr val="tx1"/>
                </a:solidFill>
              </a:rPr>
              <a:t>Build</a:t>
            </a:r>
            <a:r>
              <a:rPr lang="de-DE">
                <a:solidFill>
                  <a:schemeClr val="tx1"/>
                </a:solidFill>
              </a:rPr>
              <a:t>-Tool </a:t>
            </a:r>
            <a:r>
              <a:rPr lang="de-DE" err="1">
                <a:solidFill>
                  <a:schemeClr val="tx1"/>
                </a:solidFill>
              </a:rPr>
              <a:t>by</a:t>
            </a:r>
            <a:r>
              <a:rPr lang="de-DE">
                <a:solidFill>
                  <a:schemeClr val="tx1"/>
                </a:solidFill>
              </a:rPr>
              <a:t> Apache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235F8068-79CE-92F4-2117-548F2D9C069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1D1C3D-36F3-01B4-7996-BB9DA06197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>
                <a:solidFill>
                  <a:schemeClr val="tx1"/>
                </a:solidFill>
              </a:rPr>
              <a:t>© 2023 OTH Amberg-Weiden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24E390F-D28D-C40B-581F-9260703F6B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/>
        <p:txBody>
          <a:bodyPr/>
          <a:lstStyle/>
          <a:p>
            <a:r>
              <a:rPr lang="de-DE" err="1">
                <a:solidFill>
                  <a:schemeClr val="tx1"/>
                </a:solidFill>
              </a:rPr>
              <a:t>Schwagerl</a:t>
            </a:r>
            <a:r>
              <a:rPr lang="de-DE">
                <a:solidFill>
                  <a:schemeClr val="tx1"/>
                </a:solidFill>
              </a:rPr>
              <a:t> x Baierl |Amberg | PK3</a:t>
            </a:r>
          </a:p>
        </p:txBody>
      </p:sp>
    </p:spTree>
    <p:extLst>
      <p:ext uri="{BB962C8B-B14F-4D97-AF65-F5344CB8AC3E}">
        <p14:creationId xmlns:p14="http://schemas.microsoft.com/office/powerpoint/2010/main" val="216883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BC0DCFB-0E99-03D4-D920-6F618FB2E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/>
              <a:t>Create Java Project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825898-C3C1-BDBF-193E-F1FBA76A2F9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194E3042-2D42-4887-B710-6A504077A7CF}" type="datetime4">
              <a:rPr lang="de-DE" noProof="0" smtClean="0"/>
              <a:t>5. Januar 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22703D-5889-10E3-F695-1C64851FD1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dirty="0">
                <a:solidFill>
                  <a:srgbClr val="B0A79D"/>
                </a:solidFill>
              </a:rPr>
              <a:t>Maven: A </a:t>
            </a:r>
            <a:r>
              <a:rPr lang="de-DE" dirty="0" err="1">
                <a:solidFill>
                  <a:srgbClr val="B0A79D"/>
                </a:solidFill>
              </a:rPr>
              <a:t>Build</a:t>
            </a:r>
            <a:r>
              <a:rPr lang="de-DE" dirty="0">
                <a:solidFill>
                  <a:srgbClr val="B0A79D"/>
                </a:solidFill>
              </a:rPr>
              <a:t> Tool </a:t>
            </a:r>
            <a:r>
              <a:rPr lang="de-DE" dirty="0" err="1">
                <a:solidFill>
                  <a:srgbClr val="B0A79D"/>
                </a:solidFill>
              </a:rPr>
              <a:t>by</a:t>
            </a:r>
            <a:r>
              <a:rPr lang="de-DE" dirty="0">
                <a:solidFill>
                  <a:srgbClr val="B0A79D"/>
                </a:solidFill>
              </a:rPr>
              <a:t> Apache</a:t>
            </a:r>
            <a:r>
              <a:rPr lang="de-DE" noProof="0" dirty="0">
                <a:solidFill>
                  <a:srgbClr val="B0A79D"/>
                </a:solidFill>
              </a:rPr>
              <a:t> </a:t>
            </a:r>
            <a:r>
              <a:rPr lang="de-DE" noProof="0" dirty="0"/>
              <a:t>| </a:t>
            </a:r>
            <a:r>
              <a:rPr lang="de-DE" dirty="0" err="1"/>
              <a:t>Schwagerl</a:t>
            </a:r>
            <a:r>
              <a:rPr lang="de-DE" dirty="0"/>
              <a:t> x Baierl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01C579-E2F7-79A6-DEF4-73197D2B874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10</a:t>
            </a:fld>
            <a:endParaRPr lang="de-DE" noProof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0B8257D-8ADF-E124-F37C-DE3FC789CE7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/>
              <a:t>Quellen: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BC0F9AC-860D-2482-7C67-8982E8FD573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Project </a:t>
            </a:r>
            <a:r>
              <a:rPr lang="de-DE" dirty="0" err="1"/>
              <a:t>Build</a:t>
            </a:r>
            <a:r>
              <a:rPr lang="de-DE" dirty="0"/>
              <a:t> </a:t>
            </a:r>
          </a:p>
        </p:txBody>
      </p:sp>
      <p:pic>
        <p:nvPicPr>
          <p:cNvPr id="8" name="Picture 7" descr="A logo with text and lines&#10;&#10;Description automatically generated with medium confidence">
            <a:extLst>
              <a:ext uri="{FF2B5EF4-FFF2-40B4-BE49-F238E27FC236}">
                <a16:creationId xmlns:a16="http://schemas.microsoft.com/office/drawing/2014/main" id="{4CAFFFDB-D19B-3B4F-152A-413A7950D9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16" t="15484" r="26399" b="14685"/>
          <a:stretch/>
        </p:blipFill>
        <p:spPr>
          <a:xfrm>
            <a:off x="2087291" y="1570193"/>
            <a:ext cx="4969418" cy="4265840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A0FCFAC-8F24-66EA-E773-310AC52C2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709" y="2877592"/>
            <a:ext cx="1651042" cy="165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B3E1812-BF6E-53C5-D9CB-4FC940E16980}"/>
              </a:ext>
            </a:extLst>
          </p:cNvPr>
          <p:cNvGrpSpPr/>
          <p:nvPr/>
        </p:nvGrpSpPr>
        <p:grpSpPr>
          <a:xfrm>
            <a:off x="334013" y="2214124"/>
            <a:ext cx="1753278" cy="2476111"/>
            <a:chOff x="334013" y="2351370"/>
            <a:chExt cx="1753278" cy="2476111"/>
          </a:xfrm>
        </p:grpSpPr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6897EAB5-8DB7-4573-2F6E-FA159065BA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71" r="37505"/>
            <a:stretch/>
          </p:blipFill>
          <p:spPr bwMode="auto">
            <a:xfrm>
              <a:off x="334013" y="2351370"/>
              <a:ext cx="1753278" cy="2476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6AABCFC-6C2C-7BE1-8D3F-C1FF67EFE583}"/>
                    </a:ext>
                  </a:extLst>
                </p14:cNvPr>
                <p14:cNvContentPartPr/>
                <p14:nvPr/>
              </p14:nvContentPartPr>
              <p14:xfrm>
                <a:off x="1965934" y="3436322"/>
                <a:ext cx="105120" cy="1054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6AABCFC-6C2C-7BE1-8D3F-C1FF67EFE58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03294" y="3373682"/>
                  <a:ext cx="230760" cy="1180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5147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BC0DCFB-0E99-03D4-D920-6F618FB2E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/>
              <a:t>Create Java-Project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825898-C3C1-BDBF-193E-F1FBA76A2F9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194E3042-2D42-4887-B710-6A504077A7CF}" type="datetime4">
              <a:rPr lang="de-DE" noProof="0" smtClean="0"/>
              <a:t>5. Januar 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22703D-5889-10E3-F695-1C64851FD1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dirty="0">
                <a:solidFill>
                  <a:srgbClr val="B0A79D"/>
                </a:solidFill>
              </a:rPr>
              <a:t>Maven: A </a:t>
            </a:r>
            <a:r>
              <a:rPr lang="de-DE" dirty="0" err="1">
                <a:solidFill>
                  <a:srgbClr val="B0A79D"/>
                </a:solidFill>
              </a:rPr>
              <a:t>Build</a:t>
            </a:r>
            <a:r>
              <a:rPr lang="de-DE" dirty="0">
                <a:solidFill>
                  <a:srgbClr val="B0A79D"/>
                </a:solidFill>
              </a:rPr>
              <a:t> Tool </a:t>
            </a:r>
            <a:r>
              <a:rPr lang="de-DE" dirty="0" err="1">
                <a:solidFill>
                  <a:srgbClr val="B0A79D"/>
                </a:solidFill>
              </a:rPr>
              <a:t>by</a:t>
            </a:r>
            <a:r>
              <a:rPr lang="de-DE" dirty="0">
                <a:solidFill>
                  <a:srgbClr val="B0A79D"/>
                </a:solidFill>
              </a:rPr>
              <a:t> Apache</a:t>
            </a:r>
            <a:r>
              <a:rPr lang="de-DE" noProof="0" dirty="0">
                <a:solidFill>
                  <a:srgbClr val="B0A79D"/>
                </a:solidFill>
              </a:rPr>
              <a:t> </a:t>
            </a:r>
            <a:r>
              <a:rPr lang="de-DE" noProof="0" dirty="0"/>
              <a:t>| </a:t>
            </a:r>
            <a:r>
              <a:rPr lang="de-DE" dirty="0" err="1"/>
              <a:t>Schwagerl</a:t>
            </a:r>
            <a:r>
              <a:rPr lang="de-DE" dirty="0"/>
              <a:t> x Baierl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01C579-E2F7-79A6-DEF4-73197D2B874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11</a:t>
            </a:fld>
            <a:endParaRPr lang="de-DE" noProof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BC0F9AC-860D-2482-7C67-8982E8FD573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Project </a:t>
            </a:r>
            <a:r>
              <a:rPr lang="de-DE" dirty="0" err="1"/>
              <a:t>Build</a:t>
            </a:r>
            <a:r>
              <a:rPr lang="de-DE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1CB7D-515E-2176-E0BE-EBA4065DB4BA}"/>
              </a:ext>
            </a:extLst>
          </p:cNvPr>
          <p:cNvSpPr txBox="1"/>
          <p:nvPr/>
        </p:nvSpPr>
        <p:spPr bwMode="gray">
          <a:xfrm>
            <a:off x="5177983" y="4528813"/>
            <a:ext cx="4039451" cy="18204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GB" sz="2400" b="1" dirty="0">
                <a:solidFill>
                  <a:srgbClr val="F39401"/>
                </a:solidFill>
              </a:rPr>
              <a:t>3)  </a:t>
            </a:r>
            <a:r>
              <a:rPr lang="en-GB" sz="2400" b="1" dirty="0"/>
              <a:t>G</a:t>
            </a:r>
            <a:r>
              <a:rPr lang="en-DE" sz="2400" b="1" dirty="0"/>
              <a:t>roup Id, Artifakt angeben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GB" sz="2400" b="1" dirty="0">
                <a:solidFill>
                  <a:srgbClr val="F39401"/>
                </a:solidFill>
              </a:rPr>
              <a:t>4)  </a:t>
            </a:r>
            <a:r>
              <a:rPr lang="de-DE" sz="2400" b="1" dirty="0"/>
              <a:t>Verzeichnis Struktur</a:t>
            </a:r>
            <a:endParaRPr lang="en-DE" sz="2400" b="1" dirty="0"/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sz="2400" b="1" dirty="0">
                <a:solidFill>
                  <a:srgbClr val="F39401"/>
                </a:solidFill>
              </a:rPr>
              <a:t>5) </a:t>
            </a:r>
            <a:r>
              <a:rPr lang="en-GB" sz="2400" b="1" dirty="0"/>
              <a:t>P</a:t>
            </a:r>
            <a:r>
              <a:rPr lang="en-DE" sz="2400" b="1" dirty="0"/>
              <a:t>om.xml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endParaRPr lang="en-DE" dirty="0"/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DE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3B51F35-E457-13A0-B37C-C8F31B420F7B}"/>
              </a:ext>
            </a:extLst>
          </p:cNvPr>
          <p:cNvGrpSpPr/>
          <p:nvPr/>
        </p:nvGrpSpPr>
        <p:grpSpPr>
          <a:xfrm>
            <a:off x="921701" y="1719161"/>
            <a:ext cx="2737875" cy="2540604"/>
            <a:chOff x="229769" y="1588168"/>
            <a:chExt cx="3029365" cy="3022333"/>
          </a:xfrm>
        </p:grpSpPr>
        <p:pic>
          <p:nvPicPr>
            <p:cNvPr id="14" name="Picture 13" descr="A computer screen with text and icons&#10;&#10;Description automatically generated">
              <a:extLst>
                <a:ext uri="{FF2B5EF4-FFF2-40B4-BE49-F238E27FC236}">
                  <a16:creationId xmlns:a16="http://schemas.microsoft.com/office/drawing/2014/main" id="{43D17AB3-2F4E-8097-B7A1-67CC451E49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05" t="5728" r="4815" b="4502"/>
            <a:stretch/>
          </p:blipFill>
          <p:spPr>
            <a:xfrm>
              <a:off x="229769" y="1588168"/>
              <a:ext cx="3029365" cy="3022333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30338D-41A3-F0B9-C28F-0AFDEBBC9493}"/>
                </a:ext>
              </a:extLst>
            </p:cNvPr>
            <p:cNvSpPr/>
            <p:nvPr/>
          </p:nvSpPr>
          <p:spPr bwMode="gray">
            <a:xfrm>
              <a:off x="812800" y="2311400"/>
              <a:ext cx="898525" cy="88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r>
                <a:rPr lang="en-DE" sz="700" b="1" dirty="0">
                  <a:solidFill>
                    <a:schemeClr val="tx1"/>
                  </a:solidFill>
                </a:rPr>
                <a:t>Visual Studio Code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855C36C-0F7F-908E-A38E-66F6708D553F}"/>
              </a:ext>
            </a:extLst>
          </p:cNvPr>
          <p:cNvSpPr txBox="1"/>
          <p:nvPr/>
        </p:nvSpPr>
        <p:spPr bwMode="gray">
          <a:xfrm>
            <a:off x="405000" y="4605590"/>
            <a:ext cx="4173567" cy="16214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+mj-lt"/>
              <a:buAutoNum type="arabicParenR"/>
            </a:pPr>
            <a:r>
              <a:rPr lang="en-DE" sz="2400" b="1" dirty="0"/>
              <a:t>Project SetUp in Visual Studio Code</a:t>
            </a:r>
          </a:p>
          <a:p>
            <a:pPr marL="342900" indent="-34290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+mj-lt"/>
              <a:buAutoNum type="arabicParenR"/>
            </a:pPr>
            <a:r>
              <a:rPr lang="en-GB" sz="2400" b="1" dirty="0"/>
              <a:t>C</a:t>
            </a:r>
            <a:r>
              <a:rPr lang="en-DE" sz="2400" b="1" dirty="0"/>
              <a:t>reate Java Project -&gt; Maven  -&gt; archetype</a:t>
            </a:r>
            <a:endParaRPr lang="en-DE" dirty="0"/>
          </a:p>
        </p:txBody>
      </p:sp>
      <p:pic>
        <p:nvPicPr>
          <p:cNvPr id="27" name="Picture 26" descr="A graphic of a folder&#10;&#10;Description automatically generated with medium confidence">
            <a:extLst>
              <a:ext uri="{FF2B5EF4-FFF2-40B4-BE49-F238E27FC236}">
                <a16:creationId xmlns:a16="http://schemas.microsoft.com/office/drawing/2014/main" id="{E88F3BEE-2E24-D418-63EE-0721922DB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629" y="1342818"/>
            <a:ext cx="3134112" cy="3134112"/>
          </a:xfrm>
          <a:prstGeom prst="rect">
            <a:avLst/>
          </a:prstGeom>
        </p:spPr>
      </p:pic>
      <p:pic>
        <p:nvPicPr>
          <p:cNvPr id="31" name="Picture 30" descr="A logo with text and lines&#10;&#10;Description automatically generated with medium confidence">
            <a:extLst>
              <a:ext uri="{FF2B5EF4-FFF2-40B4-BE49-F238E27FC236}">
                <a16:creationId xmlns:a16="http://schemas.microsoft.com/office/drawing/2014/main" id="{5B626876-7939-C7A4-1C87-5F937774E7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16" t="15484" r="26399" b="14685"/>
          <a:stretch/>
        </p:blipFill>
        <p:spPr>
          <a:xfrm>
            <a:off x="2916233" y="214225"/>
            <a:ext cx="1162425" cy="99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16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BC0DCFB-0E99-03D4-D920-6F618FB2E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/>
              <a:t>Fortgeschritten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825898-C3C1-BDBF-193E-F1FBA76A2F9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194E3042-2D42-4887-B710-6A504077A7CF}" type="datetime4">
              <a:rPr lang="de-DE" noProof="0" smtClean="0"/>
              <a:t>5. Januar 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22703D-5889-10E3-F695-1C64851FD1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dirty="0">
                <a:solidFill>
                  <a:srgbClr val="B0A79D"/>
                </a:solidFill>
              </a:rPr>
              <a:t>Maven: A </a:t>
            </a:r>
            <a:r>
              <a:rPr lang="de-DE" dirty="0" err="1">
                <a:solidFill>
                  <a:srgbClr val="B0A79D"/>
                </a:solidFill>
              </a:rPr>
              <a:t>Build</a:t>
            </a:r>
            <a:r>
              <a:rPr lang="de-DE" dirty="0">
                <a:solidFill>
                  <a:srgbClr val="B0A79D"/>
                </a:solidFill>
              </a:rPr>
              <a:t> Tool </a:t>
            </a:r>
            <a:r>
              <a:rPr lang="de-DE" dirty="0" err="1">
                <a:solidFill>
                  <a:srgbClr val="B0A79D"/>
                </a:solidFill>
              </a:rPr>
              <a:t>by</a:t>
            </a:r>
            <a:r>
              <a:rPr lang="de-DE" dirty="0">
                <a:solidFill>
                  <a:srgbClr val="B0A79D"/>
                </a:solidFill>
              </a:rPr>
              <a:t> Apache</a:t>
            </a:r>
            <a:r>
              <a:rPr lang="de-DE" noProof="0" dirty="0">
                <a:solidFill>
                  <a:srgbClr val="B0A79D"/>
                </a:solidFill>
              </a:rPr>
              <a:t> </a:t>
            </a:r>
            <a:r>
              <a:rPr lang="de-DE" noProof="0" dirty="0"/>
              <a:t>| </a:t>
            </a:r>
            <a:r>
              <a:rPr lang="de-DE" dirty="0" err="1"/>
              <a:t>Schwagerl</a:t>
            </a:r>
            <a:r>
              <a:rPr lang="de-DE" dirty="0"/>
              <a:t> x Baierl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01C579-E2F7-79A6-DEF4-73197D2B874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12</a:t>
            </a:fld>
            <a:endParaRPr lang="de-DE" noProof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0B8257D-8ADF-E124-F37C-DE3FC789CE7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/>
              <a:t>Quellen: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BC0F9AC-860D-2482-7C67-8982E8FD573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Project </a:t>
            </a:r>
            <a:r>
              <a:rPr lang="de-DE" dirty="0" err="1"/>
              <a:t>Build</a:t>
            </a:r>
            <a:r>
              <a:rPr lang="de-DE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620B15-2FDC-7AE4-C734-5994D96E2291}"/>
              </a:ext>
            </a:extLst>
          </p:cNvPr>
          <p:cNvSpPr txBox="1"/>
          <p:nvPr/>
        </p:nvSpPr>
        <p:spPr bwMode="gray">
          <a:xfrm>
            <a:off x="3596471" y="5037589"/>
            <a:ext cx="3204595" cy="18204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DE"/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DE"/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D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78F18B-6003-D293-35B3-14C625131086}"/>
              </a:ext>
            </a:extLst>
          </p:cNvPr>
          <p:cNvSpPr txBox="1"/>
          <p:nvPr/>
        </p:nvSpPr>
        <p:spPr bwMode="gray">
          <a:xfrm>
            <a:off x="1749461" y="1675139"/>
            <a:ext cx="2822539" cy="63089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sz="2400" u="sng" dirty="0"/>
              <a:t>Maven benutzt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6BF8A0-DB26-3BD5-77BF-7FB4CFE07711}"/>
              </a:ext>
            </a:extLst>
          </p:cNvPr>
          <p:cNvSpPr txBox="1"/>
          <p:nvPr/>
        </p:nvSpPr>
        <p:spPr bwMode="gray">
          <a:xfrm>
            <a:off x="3735019" y="1675139"/>
            <a:ext cx="2586034" cy="2762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sz="2400" dirty="0">
                <a:solidFill>
                  <a:srgbClr val="F39401"/>
                </a:solidFill>
              </a:rPr>
              <a:t>… compiler …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sz="2400" dirty="0">
                <a:solidFill>
                  <a:srgbClr val="F39401"/>
                </a:solidFill>
              </a:rPr>
              <a:t>… surefire …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sz="2400" dirty="0">
                <a:solidFill>
                  <a:srgbClr val="F39401"/>
                </a:solidFill>
              </a:rPr>
              <a:t>… jar/war …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sz="2400" dirty="0">
                <a:solidFill>
                  <a:srgbClr val="F39401"/>
                </a:solidFill>
              </a:rPr>
              <a:t>… packaging …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sz="2400" dirty="0">
                <a:solidFill>
                  <a:srgbClr val="F39401"/>
                </a:solidFill>
              </a:rPr>
              <a:t>… uvm. 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125037-2DAD-CDAC-EC8D-E862903E8518}"/>
              </a:ext>
            </a:extLst>
          </p:cNvPr>
          <p:cNvSpPr txBox="1"/>
          <p:nvPr/>
        </p:nvSpPr>
        <p:spPr bwMode="gray">
          <a:xfrm>
            <a:off x="5028036" y="4426420"/>
            <a:ext cx="2373829" cy="63089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sz="2400" u="sng" dirty="0"/>
              <a:t>Repositories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934B72-6DB5-3C72-6410-3DA907AFA1BF}"/>
              </a:ext>
            </a:extLst>
          </p:cNvPr>
          <p:cNvSpPr txBox="1"/>
          <p:nvPr/>
        </p:nvSpPr>
        <p:spPr bwMode="gray">
          <a:xfrm>
            <a:off x="900019" y="4416296"/>
            <a:ext cx="2822539" cy="63089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sz="2400" u="sng" dirty="0"/>
              <a:t>Maven interagiert mit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A7839B-AA38-1AA5-6775-4C474EC79E9C}"/>
              </a:ext>
            </a:extLst>
          </p:cNvPr>
          <p:cNvSpPr txBox="1"/>
          <p:nvPr/>
        </p:nvSpPr>
        <p:spPr bwMode="gray">
          <a:xfrm>
            <a:off x="3735019" y="4416296"/>
            <a:ext cx="2586034" cy="2762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sz="2400" dirty="0">
                <a:solidFill>
                  <a:srgbClr val="F39401"/>
                </a:solidFill>
              </a:rPr>
              <a:t>… local …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sz="2400" dirty="0">
                <a:solidFill>
                  <a:srgbClr val="F39401"/>
                </a:solidFill>
              </a:rPr>
              <a:t>… central …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sz="2400" dirty="0">
                <a:solidFill>
                  <a:srgbClr val="F39401"/>
                </a:solidFill>
              </a:rPr>
              <a:t>… remote…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A1F29C-C3FD-4E07-9788-F1193CE5A9D7}"/>
              </a:ext>
            </a:extLst>
          </p:cNvPr>
          <p:cNvSpPr txBox="1"/>
          <p:nvPr/>
        </p:nvSpPr>
        <p:spPr bwMode="gray">
          <a:xfrm>
            <a:off x="5531301" y="1675139"/>
            <a:ext cx="2373829" cy="63089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sz="2400" u="sng" dirty="0"/>
              <a:t>Plugins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2D8F16-ED46-0072-C683-CA7C624F5253}"/>
              </a:ext>
            </a:extLst>
          </p:cNvPr>
          <p:cNvSpPr txBox="1"/>
          <p:nvPr/>
        </p:nvSpPr>
        <p:spPr bwMode="gray">
          <a:xfrm>
            <a:off x="378106" y="4357274"/>
            <a:ext cx="1018903" cy="11464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sz="3200" dirty="0">
                <a:solidFill>
                  <a:srgbClr val="F39401"/>
                </a:solidFill>
              </a:rPr>
              <a:t>(2)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DBFCEC-92FA-21B3-D48E-3541EE1FD1B8}"/>
              </a:ext>
            </a:extLst>
          </p:cNvPr>
          <p:cNvSpPr txBox="1"/>
          <p:nvPr/>
        </p:nvSpPr>
        <p:spPr bwMode="gray">
          <a:xfrm>
            <a:off x="405000" y="1640861"/>
            <a:ext cx="1018903" cy="11464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sz="3200" dirty="0">
                <a:solidFill>
                  <a:srgbClr val="F39401"/>
                </a:solidFill>
              </a:rPr>
              <a:t>(1)</a:t>
            </a:r>
          </a:p>
        </p:txBody>
      </p:sp>
      <p:sp>
        <p:nvSpPr>
          <p:cNvPr id="8" name="Bent Up Arrow 7">
            <a:extLst>
              <a:ext uri="{FF2B5EF4-FFF2-40B4-BE49-F238E27FC236}">
                <a16:creationId xmlns:a16="http://schemas.microsoft.com/office/drawing/2014/main" id="{0F56993A-642A-5692-F5C0-CC8A6BD3D903}"/>
              </a:ext>
            </a:extLst>
          </p:cNvPr>
          <p:cNvSpPr/>
          <p:nvPr/>
        </p:nvSpPr>
        <p:spPr bwMode="gray">
          <a:xfrm rot="5400000">
            <a:off x="3197524" y="2067422"/>
            <a:ext cx="403142" cy="394751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DE" sz="1400" dirty="0" err="1">
              <a:solidFill>
                <a:srgbClr val="F5A94D"/>
              </a:solidFill>
            </a:endParaRPr>
          </a:p>
        </p:txBody>
      </p:sp>
      <p:sp>
        <p:nvSpPr>
          <p:cNvPr id="9" name="Bent Up Arrow 8">
            <a:extLst>
              <a:ext uri="{FF2B5EF4-FFF2-40B4-BE49-F238E27FC236}">
                <a16:creationId xmlns:a16="http://schemas.microsoft.com/office/drawing/2014/main" id="{3B7558AF-4712-1AF7-E84E-B7551262E9BC}"/>
              </a:ext>
            </a:extLst>
          </p:cNvPr>
          <p:cNvSpPr/>
          <p:nvPr/>
        </p:nvSpPr>
        <p:spPr bwMode="gray">
          <a:xfrm rot="5400000">
            <a:off x="3197523" y="2496748"/>
            <a:ext cx="403142" cy="394751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DE" sz="1400" dirty="0" err="1">
              <a:solidFill>
                <a:srgbClr val="F5A94D"/>
              </a:solidFill>
            </a:endParaRPr>
          </a:p>
        </p:txBody>
      </p:sp>
      <p:sp>
        <p:nvSpPr>
          <p:cNvPr id="11" name="Bent Up Arrow 10">
            <a:extLst>
              <a:ext uri="{FF2B5EF4-FFF2-40B4-BE49-F238E27FC236}">
                <a16:creationId xmlns:a16="http://schemas.microsoft.com/office/drawing/2014/main" id="{7BB1A376-BBD9-875D-9511-9F0B04AFF836}"/>
              </a:ext>
            </a:extLst>
          </p:cNvPr>
          <p:cNvSpPr/>
          <p:nvPr/>
        </p:nvSpPr>
        <p:spPr bwMode="gray">
          <a:xfrm rot="5400000">
            <a:off x="3197523" y="2958913"/>
            <a:ext cx="403142" cy="394751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DE" sz="1400" dirty="0" err="1">
              <a:solidFill>
                <a:srgbClr val="F5A94D"/>
              </a:solidFill>
            </a:endParaRPr>
          </a:p>
        </p:txBody>
      </p:sp>
      <p:sp>
        <p:nvSpPr>
          <p:cNvPr id="19" name="Bent Up Arrow 18">
            <a:extLst>
              <a:ext uri="{FF2B5EF4-FFF2-40B4-BE49-F238E27FC236}">
                <a16:creationId xmlns:a16="http://schemas.microsoft.com/office/drawing/2014/main" id="{B6C33D4F-FBA8-74C1-B19D-F6C6693F617E}"/>
              </a:ext>
            </a:extLst>
          </p:cNvPr>
          <p:cNvSpPr/>
          <p:nvPr/>
        </p:nvSpPr>
        <p:spPr bwMode="gray">
          <a:xfrm rot="5400000">
            <a:off x="3197523" y="3423087"/>
            <a:ext cx="403142" cy="394751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DE" sz="1400" dirty="0" err="1">
              <a:solidFill>
                <a:srgbClr val="F5A94D"/>
              </a:solidFill>
            </a:endParaRPr>
          </a:p>
        </p:txBody>
      </p:sp>
      <p:sp>
        <p:nvSpPr>
          <p:cNvPr id="22" name="Bent Up Arrow 21">
            <a:extLst>
              <a:ext uri="{FF2B5EF4-FFF2-40B4-BE49-F238E27FC236}">
                <a16:creationId xmlns:a16="http://schemas.microsoft.com/office/drawing/2014/main" id="{17D341FC-0C27-30A7-8247-56B4767054B2}"/>
              </a:ext>
            </a:extLst>
          </p:cNvPr>
          <p:cNvSpPr/>
          <p:nvPr/>
        </p:nvSpPr>
        <p:spPr bwMode="gray">
          <a:xfrm rot="5400000">
            <a:off x="3297728" y="4805372"/>
            <a:ext cx="403142" cy="394751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DE" sz="1400" dirty="0" err="1">
              <a:solidFill>
                <a:srgbClr val="F5A94D"/>
              </a:solidFill>
            </a:endParaRPr>
          </a:p>
        </p:txBody>
      </p:sp>
      <p:sp>
        <p:nvSpPr>
          <p:cNvPr id="23" name="Bent Up Arrow 22">
            <a:extLst>
              <a:ext uri="{FF2B5EF4-FFF2-40B4-BE49-F238E27FC236}">
                <a16:creationId xmlns:a16="http://schemas.microsoft.com/office/drawing/2014/main" id="{9357EEDA-84DD-7707-8350-BD6B2386AE38}"/>
              </a:ext>
            </a:extLst>
          </p:cNvPr>
          <p:cNvSpPr/>
          <p:nvPr/>
        </p:nvSpPr>
        <p:spPr bwMode="gray">
          <a:xfrm rot="5400000">
            <a:off x="3297727" y="5250879"/>
            <a:ext cx="403142" cy="394751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DE" sz="1400" dirty="0" err="1">
              <a:solidFill>
                <a:srgbClr val="F5A94D"/>
              </a:solidFill>
            </a:endParaRP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F8A37F89-0C90-F1CA-841D-9C8C3DC53A46}"/>
              </a:ext>
            </a:extLst>
          </p:cNvPr>
          <p:cNvSpPr/>
          <p:nvPr/>
        </p:nvSpPr>
        <p:spPr bwMode="gray">
          <a:xfrm>
            <a:off x="6656245" y="4337214"/>
            <a:ext cx="463800" cy="1440206"/>
          </a:xfrm>
          <a:prstGeom prst="rightBrace">
            <a:avLst/>
          </a:prstGeom>
          <a:ln w="44450" cap="rnd" cmpd="sng">
            <a:solidFill>
              <a:srgbClr val="F394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E6A321-DC1C-11DB-A682-15C01852FE6B}"/>
              </a:ext>
            </a:extLst>
          </p:cNvPr>
          <p:cNvSpPr txBox="1"/>
          <p:nvPr/>
        </p:nvSpPr>
        <p:spPr bwMode="gray">
          <a:xfrm>
            <a:off x="7458153" y="4731744"/>
            <a:ext cx="1442906" cy="13599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GB" b="1" dirty="0">
                <a:solidFill>
                  <a:srgbClr val="736E64"/>
                </a:solidFill>
              </a:rPr>
              <a:t>m</a:t>
            </a:r>
            <a:r>
              <a:rPr lang="en-DE" b="1" dirty="0">
                <a:solidFill>
                  <a:srgbClr val="736E64"/>
                </a:solidFill>
              </a:rPr>
              <a:t>vn install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GB" b="1" dirty="0">
                <a:solidFill>
                  <a:srgbClr val="736E64"/>
                </a:solidFill>
              </a:rPr>
              <a:t>m</a:t>
            </a:r>
            <a:r>
              <a:rPr lang="en-DE" b="1" dirty="0">
                <a:solidFill>
                  <a:srgbClr val="736E64"/>
                </a:solidFill>
              </a:rPr>
              <a:t>vn deploy</a:t>
            </a:r>
          </a:p>
        </p:txBody>
      </p:sp>
    </p:spTree>
    <p:extLst>
      <p:ext uri="{BB962C8B-B14F-4D97-AF65-F5344CB8AC3E}">
        <p14:creationId xmlns:p14="http://schemas.microsoft.com/office/powerpoint/2010/main" val="133741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BC0DCFB-0E99-03D4-D920-6F618FB2E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/>
              <a:t>Zweite Headline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825898-C3C1-BDBF-193E-F1FBA76A2F9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194E3042-2D42-4887-B710-6A504077A7CF}" type="datetime4">
              <a:rPr lang="de-DE" noProof="0" smtClean="0"/>
              <a:t>5. Januar 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22703D-5889-10E3-F695-1C64851FD1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dirty="0">
                <a:solidFill>
                  <a:srgbClr val="B0A79D"/>
                </a:solidFill>
              </a:rPr>
              <a:t>Maven: A </a:t>
            </a:r>
            <a:r>
              <a:rPr lang="de-DE" dirty="0" err="1">
                <a:solidFill>
                  <a:srgbClr val="B0A79D"/>
                </a:solidFill>
              </a:rPr>
              <a:t>Build</a:t>
            </a:r>
            <a:r>
              <a:rPr lang="de-DE" dirty="0">
                <a:solidFill>
                  <a:srgbClr val="B0A79D"/>
                </a:solidFill>
              </a:rPr>
              <a:t> Tool </a:t>
            </a:r>
            <a:r>
              <a:rPr lang="de-DE" dirty="0" err="1">
                <a:solidFill>
                  <a:srgbClr val="B0A79D"/>
                </a:solidFill>
              </a:rPr>
              <a:t>by</a:t>
            </a:r>
            <a:r>
              <a:rPr lang="de-DE" dirty="0">
                <a:solidFill>
                  <a:srgbClr val="B0A79D"/>
                </a:solidFill>
              </a:rPr>
              <a:t> Apache</a:t>
            </a:r>
            <a:r>
              <a:rPr lang="de-DE" noProof="0" dirty="0">
                <a:solidFill>
                  <a:srgbClr val="B0A79D"/>
                </a:solidFill>
              </a:rPr>
              <a:t> </a:t>
            </a:r>
            <a:r>
              <a:rPr lang="de-DE" noProof="0" dirty="0"/>
              <a:t>| </a:t>
            </a:r>
            <a:r>
              <a:rPr lang="de-DE" dirty="0" err="1"/>
              <a:t>Schwagerl</a:t>
            </a:r>
            <a:r>
              <a:rPr lang="de-DE" dirty="0"/>
              <a:t> x Baierl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01C579-E2F7-79A6-DEF4-73197D2B874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13</a:t>
            </a:fld>
            <a:endParaRPr lang="de-DE" noProof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0B8257D-8ADF-E124-F37C-DE3FC789CE7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/>
              <a:t>Quellen: https://</a:t>
            </a:r>
            <a:r>
              <a:rPr lang="de-DE" dirty="0" err="1"/>
              <a:t>maven.apache.org</a:t>
            </a:r>
            <a:r>
              <a:rPr lang="de-DE" dirty="0"/>
              <a:t>/</a:t>
            </a:r>
            <a:r>
              <a:rPr lang="de-DE" dirty="0" err="1"/>
              <a:t>ref</a:t>
            </a:r>
            <a:r>
              <a:rPr lang="de-DE" dirty="0"/>
              <a:t>/3.9.5/</a:t>
            </a:r>
            <a:r>
              <a:rPr lang="de-DE" dirty="0" err="1"/>
              <a:t>maven</a:t>
            </a:r>
            <a:r>
              <a:rPr lang="de-DE" dirty="0"/>
              <a:t>-core/</a:t>
            </a:r>
            <a:r>
              <a:rPr lang="de-DE" dirty="0" err="1"/>
              <a:t>lifecycles.html#clean_Lifecycle</a:t>
            </a: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BC0F9AC-860D-2482-7C67-8982E8FD5733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05000" y="234983"/>
            <a:ext cx="8334000" cy="360000"/>
          </a:xfrm>
        </p:spPr>
        <p:txBody>
          <a:bodyPr/>
          <a:lstStyle/>
          <a:p>
            <a:r>
              <a:rPr lang="de-DE" dirty="0"/>
              <a:t>Default Lifecycle</a:t>
            </a: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19C4D8DC-1C7A-D57A-78C2-99B5666EA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8303"/>
            <a:ext cx="9115950" cy="5261394"/>
          </a:xfrm>
          <a:prstGeom prst="rect">
            <a:avLst/>
          </a:prstGeom>
        </p:spPr>
      </p:pic>
      <p:pic>
        <p:nvPicPr>
          <p:cNvPr id="13" name="Picture 12" descr="A logo with text and lines&#10;&#10;Description automatically generated with medium confidence">
            <a:extLst>
              <a:ext uri="{FF2B5EF4-FFF2-40B4-BE49-F238E27FC236}">
                <a16:creationId xmlns:a16="http://schemas.microsoft.com/office/drawing/2014/main" id="{15A207A4-0E6C-2A7F-1571-FBE68CE9C0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16" t="15484" r="26399" b="14685"/>
          <a:stretch/>
        </p:blipFill>
        <p:spPr>
          <a:xfrm>
            <a:off x="2664824" y="33647"/>
            <a:ext cx="947383" cy="8132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B49EC4-6281-6821-B8B8-67C4EAE2E624}"/>
              </a:ext>
            </a:extLst>
          </p:cNvPr>
          <p:cNvSpPr txBox="1"/>
          <p:nvPr/>
        </p:nvSpPr>
        <p:spPr bwMode="gray">
          <a:xfrm>
            <a:off x="3612207" y="1122169"/>
            <a:ext cx="2508069" cy="4789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b="1" dirty="0">
                <a:solidFill>
                  <a:srgbClr val="F39401"/>
                </a:solidFill>
              </a:rPr>
              <a:t>1) validate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4D778B-590A-C921-37E3-7404B2797224}"/>
              </a:ext>
            </a:extLst>
          </p:cNvPr>
          <p:cNvSpPr txBox="1"/>
          <p:nvPr/>
        </p:nvSpPr>
        <p:spPr bwMode="gray">
          <a:xfrm>
            <a:off x="3773316" y="2307743"/>
            <a:ext cx="2508069" cy="4789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b="1" dirty="0">
                <a:solidFill>
                  <a:srgbClr val="F39401"/>
                </a:solidFill>
              </a:rPr>
              <a:t>2) compile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9F9F70-FDC9-6865-2CA2-045861C4D1E1}"/>
              </a:ext>
            </a:extLst>
          </p:cNvPr>
          <p:cNvSpPr txBox="1"/>
          <p:nvPr/>
        </p:nvSpPr>
        <p:spPr bwMode="gray">
          <a:xfrm>
            <a:off x="3758403" y="3831896"/>
            <a:ext cx="2508069" cy="4789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b="1" dirty="0">
                <a:solidFill>
                  <a:srgbClr val="F39401"/>
                </a:solidFill>
              </a:rPr>
              <a:t>3) test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913764-A93B-4D25-74DC-AB8B22E7B690}"/>
              </a:ext>
            </a:extLst>
          </p:cNvPr>
          <p:cNvSpPr txBox="1"/>
          <p:nvPr/>
        </p:nvSpPr>
        <p:spPr bwMode="gray">
          <a:xfrm>
            <a:off x="3758402" y="4288033"/>
            <a:ext cx="2508069" cy="4789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b="1" dirty="0">
                <a:solidFill>
                  <a:srgbClr val="F39401"/>
                </a:solidFill>
              </a:rPr>
              <a:t>4) package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805EA8-B1F9-3454-8321-9B1C4CE04F73}"/>
              </a:ext>
            </a:extLst>
          </p:cNvPr>
          <p:cNvSpPr txBox="1"/>
          <p:nvPr/>
        </p:nvSpPr>
        <p:spPr bwMode="gray">
          <a:xfrm>
            <a:off x="3732277" y="4947215"/>
            <a:ext cx="2508069" cy="4789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b="1" dirty="0">
                <a:solidFill>
                  <a:srgbClr val="F39401"/>
                </a:solidFill>
              </a:rPr>
              <a:t>5) verify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0079B9-DC89-AB77-9F85-EE67E9262A53}"/>
              </a:ext>
            </a:extLst>
          </p:cNvPr>
          <p:cNvSpPr txBox="1"/>
          <p:nvPr/>
        </p:nvSpPr>
        <p:spPr bwMode="gray">
          <a:xfrm>
            <a:off x="3732276" y="5229657"/>
            <a:ext cx="2508069" cy="4789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b="1" dirty="0">
                <a:solidFill>
                  <a:srgbClr val="F39401"/>
                </a:solidFill>
              </a:rPr>
              <a:t>6) install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D05B89-679D-B8A0-2F65-6F5F06D7A818}"/>
              </a:ext>
            </a:extLst>
          </p:cNvPr>
          <p:cNvSpPr txBox="1"/>
          <p:nvPr/>
        </p:nvSpPr>
        <p:spPr bwMode="gray">
          <a:xfrm>
            <a:off x="3732275" y="5500871"/>
            <a:ext cx="2508069" cy="4789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b="1" dirty="0">
                <a:solidFill>
                  <a:srgbClr val="F39401"/>
                </a:solidFill>
              </a:rPr>
              <a:t>7) deploy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DAEC13-D206-E51C-93AD-522571B3762C}"/>
              </a:ext>
            </a:extLst>
          </p:cNvPr>
          <p:cNvSpPr txBox="1"/>
          <p:nvPr/>
        </p:nvSpPr>
        <p:spPr bwMode="gray">
          <a:xfrm>
            <a:off x="6696891" y="66881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DE" dirty="0" err="1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8314BDD-60E5-1D0E-2B41-CA949F0F5E3F}"/>
              </a:ext>
            </a:extLst>
          </p:cNvPr>
          <p:cNvGrpSpPr/>
          <p:nvPr/>
        </p:nvGrpSpPr>
        <p:grpSpPr>
          <a:xfrm>
            <a:off x="4788017" y="1205623"/>
            <a:ext cx="517320" cy="1248840"/>
            <a:chOff x="4788017" y="1205623"/>
            <a:chExt cx="517320" cy="124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FAA14D4-3745-7DDD-8E84-BD0916D72638}"/>
                    </a:ext>
                  </a:extLst>
                </p14:cNvPr>
                <p14:cNvContentPartPr/>
                <p14:nvPr/>
              </p14:nvContentPartPr>
              <p14:xfrm>
                <a:off x="4788017" y="1205623"/>
                <a:ext cx="517320" cy="1203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FAA14D4-3745-7DDD-8E84-BD0916D7263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770377" y="1187623"/>
                  <a:ext cx="552960" cy="12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60E6FF7-F0A4-2ADC-1A3E-74C1B2F9F3A6}"/>
                    </a:ext>
                  </a:extLst>
                </p14:cNvPr>
                <p14:cNvContentPartPr/>
                <p14:nvPr/>
              </p14:nvContentPartPr>
              <p14:xfrm>
                <a:off x="5076737" y="2110663"/>
                <a:ext cx="16920" cy="294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60E6FF7-F0A4-2ADC-1A3E-74C1B2F9F3A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58737" y="2092663"/>
                  <a:ext cx="5256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D74EF45-5D88-9391-D018-3A25F93B6E72}"/>
                    </a:ext>
                  </a:extLst>
                </p14:cNvPr>
                <p14:cNvContentPartPr/>
                <p14:nvPr/>
              </p14:nvContentPartPr>
              <p14:xfrm>
                <a:off x="5080337" y="2408023"/>
                <a:ext cx="225000" cy="46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D74EF45-5D88-9391-D018-3A25F93B6E7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062337" y="2390383"/>
                  <a:ext cx="260640" cy="8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AB7187A-7706-5CEF-2A5A-E9D1EB8171F1}"/>
              </a:ext>
            </a:extLst>
          </p:cNvPr>
          <p:cNvGrpSpPr/>
          <p:nvPr/>
        </p:nvGrpSpPr>
        <p:grpSpPr>
          <a:xfrm rot="1496139">
            <a:off x="4797118" y="2705908"/>
            <a:ext cx="517320" cy="1248840"/>
            <a:chOff x="4788017" y="1205623"/>
            <a:chExt cx="517320" cy="124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BE36AA8-2021-2A20-F843-A4A00F229D3C}"/>
                    </a:ext>
                  </a:extLst>
                </p14:cNvPr>
                <p14:cNvContentPartPr/>
                <p14:nvPr/>
              </p14:nvContentPartPr>
              <p14:xfrm>
                <a:off x="4788017" y="1205623"/>
                <a:ext cx="517320" cy="1203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BE36AA8-2021-2A20-F843-A4A00F229D3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770377" y="1187623"/>
                  <a:ext cx="552960" cy="12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4192E7D-0B65-6105-3103-10CA75181744}"/>
                    </a:ext>
                  </a:extLst>
                </p14:cNvPr>
                <p14:cNvContentPartPr/>
                <p14:nvPr/>
              </p14:nvContentPartPr>
              <p14:xfrm>
                <a:off x="5076737" y="2110663"/>
                <a:ext cx="16920" cy="294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4192E7D-0B65-6105-3103-10CA7518174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58737" y="2092663"/>
                  <a:ext cx="5256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0433C73-54BE-72BB-5B31-49748CEB7A27}"/>
                    </a:ext>
                  </a:extLst>
                </p14:cNvPr>
                <p14:cNvContentPartPr/>
                <p14:nvPr/>
              </p14:nvContentPartPr>
              <p14:xfrm>
                <a:off x="5080337" y="2408023"/>
                <a:ext cx="225000" cy="46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0433C73-54BE-72BB-5B31-49748CEB7A2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062337" y="2390383"/>
                  <a:ext cx="260640" cy="8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04872A1-2A04-2A7A-9BDA-D73577F7A8B7}"/>
              </a:ext>
            </a:extLst>
          </p:cNvPr>
          <p:cNvGrpSpPr/>
          <p:nvPr/>
        </p:nvGrpSpPr>
        <p:grpSpPr>
          <a:xfrm rot="1496139">
            <a:off x="5091330" y="3997996"/>
            <a:ext cx="203015" cy="490090"/>
            <a:chOff x="4788017" y="1205623"/>
            <a:chExt cx="517320" cy="124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55E7CC5-FD8A-65BB-31A7-814A62F18B17}"/>
                    </a:ext>
                  </a:extLst>
                </p14:cNvPr>
                <p14:cNvContentPartPr/>
                <p14:nvPr/>
              </p14:nvContentPartPr>
              <p14:xfrm>
                <a:off x="4788017" y="1205623"/>
                <a:ext cx="517320" cy="1203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55E7CC5-FD8A-65BB-31A7-814A62F18B1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42236" y="1159780"/>
                  <a:ext cx="607965" cy="12946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04AD609-A325-A931-40CE-5CA5685B191B}"/>
                    </a:ext>
                  </a:extLst>
                </p14:cNvPr>
                <p14:cNvContentPartPr/>
                <p14:nvPr/>
              </p14:nvContentPartPr>
              <p14:xfrm>
                <a:off x="5076737" y="2110663"/>
                <a:ext cx="16920" cy="294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04AD609-A325-A931-40CE-5CA5685B191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032211" y="2064936"/>
                  <a:ext cx="105082" cy="3850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DFF6526-FC53-FA00-03C6-08D59162B227}"/>
                    </a:ext>
                  </a:extLst>
                </p14:cNvPr>
                <p14:cNvContentPartPr/>
                <p14:nvPr/>
              </p14:nvContentPartPr>
              <p14:xfrm>
                <a:off x="5080337" y="2408023"/>
                <a:ext cx="225000" cy="46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DFF6526-FC53-FA00-03C6-08D59162B22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034605" y="2362494"/>
                  <a:ext cx="315549" cy="13658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458B2B3-FAFE-2168-3723-52AE2B706707}"/>
              </a:ext>
            </a:extLst>
          </p:cNvPr>
          <p:cNvGrpSpPr/>
          <p:nvPr/>
        </p:nvGrpSpPr>
        <p:grpSpPr>
          <a:xfrm rot="1496139">
            <a:off x="4903419" y="4576408"/>
            <a:ext cx="203015" cy="490090"/>
            <a:chOff x="4788017" y="1205623"/>
            <a:chExt cx="517320" cy="124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5AC2CCC-0BE3-89DB-33C5-60FD21CE2FC2}"/>
                    </a:ext>
                  </a:extLst>
                </p14:cNvPr>
                <p14:cNvContentPartPr/>
                <p14:nvPr/>
              </p14:nvContentPartPr>
              <p14:xfrm>
                <a:off x="4788017" y="1205623"/>
                <a:ext cx="517320" cy="12038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5AC2CCC-0BE3-89DB-33C5-60FD21CE2FC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42236" y="1159780"/>
                  <a:ext cx="607965" cy="12946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7E5C71A-9FC5-FE02-03C4-B0798DD414D2}"/>
                    </a:ext>
                  </a:extLst>
                </p14:cNvPr>
                <p14:cNvContentPartPr/>
                <p14:nvPr/>
              </p14:nvContentPartPr>
              <p14:xfrm>
                <a:off x="5076737" y="2110663"/>
                <a:ext cx="16920" cy="294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7E5C71A-9FC5-FE02-03C4-B0798DD414D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032211" y="2064936"/>
                  <a:ext cx="105082" cy="3850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37EF510-F97A-434A-F81C-F59F2B24D0CA}"/>
                    </a:ext>
                  </a:extLst>
                </p14:cNvPr>
                <p14:cNvContentPartPr/>
                <p14:nvPr/>
              </p14:nvContentPartPr>
              <p14:xfrm>
                <a:off x="5080337" y="2408023"/>
                <a:ext cx="225000" cy="46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37EF510-F97A-434A-F81C-F59F2B24D0C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034605" y="2362494"/>
                  <a:ext cx="315549" cy="13658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57A0C8C-EF35-65F9-B88E-48B891FCB68D}"/>
              </a:ext>
            </a:extLst>
          </p:cNvPr>
          <p:cNvGrpSpPr/>
          <p:nvPr/>
        </p:nvGrpSpPr>
        <p:grpSpPr>
          <a:xfrm rot="1496139">
            <a:off x="4713205" y="5058568"/>
            <a:ext cx="141743" cy="342177"/>
            <a:chOff x="4788017" y="1205623"/>
            <a:chExt cx="517320" cy="124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6A42FCF-7339-E684-BCBA-3796CD91AC8F}"/>
                    </a:ext>
                  </a:extLst>
                </p14:cNvPr>
                <p14:cNvContentPartPr/>
                <p14:nvPr/>
              </p14:nvContentPartPr>
              <p14:xfrm>
                <a:off x="4788017" y="1205623"/>
                <a:ext cx="517320" cy="1203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6A42FCF-7339-E684-BCBA-3796CD91AC8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722533" y="1139983"/>
                  <a:ext cx="646977" cy="13338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92FE285-EB40-7FDC-E47D-AA39BF2A2C22}"/>
                    </a:ext>
                  </a:extLst>
                </p14:cNvPr>
                <p14:cNvContentPartPr/>
                <p14:nvPr/>
              </p14:nvContentPartPr>
              <p14:xfrm>
                <a:off x="5076737" y="2110663"/>
                <a:ext cx="16920" cy="2944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92FE285-EB40-7FDC-E47D-AA39BF2A2C2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016308" y="2045223"/>
                  <a:ext cx="136569" cy="424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D55A869-25C0-4495-4DEC-47240AD72AE3}"/>
                    </a:ext>
                  </a:extLst>
                </p14:cNvPr>
                <p14:cNvContentPartPr/>
                <p14:nvPr/>
              </p14:nvContentPartPr>
              <p14:xfrm>
                <a:off x="5080337" y="2408023"/>
                <a:ext cx="225000" cy="46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D55A869-25C0-4495-4DEC-47240AD72AE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14930" y="2343523"/>
                  <a:ext cx="354506" cy="17415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5F49915-254A-B5AB-23B6-18F1DB7B1F08}"/>
              </a:ext>
            </a:extLst>
          </p:cNvPr>
          <p:cNvGrpSpPr/>
          <p:nvPr/>
        </p:nvGrpSpPr>
        <p:grpSpPr>
          <a:xfrm rot="1496139">
            <a:off x="4863975" y="5367227"/>
            <a:ext cx="141743" cy="342177"/>
            <a:chOff x="4788017" y="1205623"/>
            <a:chExt cx="517320" cy="124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1539760-989E-E7AB-6E0B-D1DDBC6A36F1}"/>
                    </a:ext>
                  </a:extLst>
                </p14:cNvPr>
                <p14:cNvContentPartPr/>
                <p14:nvPr/>
              </p14:nvContentPartPr>
              <p14:xfrm>
                <a:off x="4788017" y="1205623"/>
                <a:ext cx="517320" cy="1203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1539760-989E-E7AB-6E0B-D1DDBC6A36F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722533" y="1139983"/>
                  <a:ext cx="646977" cy="13338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93134D9-4612-E0CD-1B34-2DB5457891A6}"/>
                    </a:ext>
                  </a:extLst>
                </p14:cNvPr>
                <p14:cNvContentPartPr/>
                <p14:nvPr/>
              </p14:nvContentPartPr>
              <p14:xfrm>
                <a:off x="5076737" y="2110663"/>
                <a:ext cx="16920" cy="294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93134D9-4612-E0CD-1B34-2DB5457891A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016308" y="2045223"/>
                  <a:ext cx="136569" cy="424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412A7F3-6484-896D-3ABC-25E452CDB8DD}"/>
                    </a:ext>
                  </a:extLst>
                </p14:cNvPr>
                <p14:cNvContentPartPr/>
                <p14:nvPr/>
              </p14:nvContentPartPr>
              <p14:xfrm>
                <a:off x="5080337" y="2408023"/>
                <a:ext cx="225000" cy="464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412A7F3-6484-896D-3ABC-25E452CDB8D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14930" y="2343523"/>
                  <a:ext cx="354506" cy="17415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BA57AA85-1948-D9C3-0CA0-8838F701761F}"/>
              </a:ext>
            </a:extLst>
          </p:cNvPr>
          <p:cNvSpPr txBox="1"/>
          <p:nvPr/>
        </p:nvSpPr>
        <p:spPr bwMode="gray">
          <a:xfrm>
            <a:off x="6372125" y="1304294"/>
            <a:ext cx="2255520" cy="21972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b="1" dirty="0"/>
              <a:t>Alle phases sind als Terminal Commands einzeln ausführbar mit</a:t>
            </a:r>
          </a:p>
          <a:p>
            <a:pPr algn="ctr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b="1" dirty="0"/>
              <a:t>-&gt; </a:t>
            </a:r>
            <a:r>
              <a:rPr lang="en-GB" b="1" dirty="0"/>
              <a:t>M</a:t>
            </a:r>
            <a:r>
              <a:rPr lang="en-DE" b="1" dirty="0"/>
              <a:t>vn &lt;phaseName&gt;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EEADA08-20B8-6FD4-8B22-E14DC8A1C9B8}"/>
              </a:ext>
            </a:extLst>
          </p:cNvPr>
          <p:cNvGrpSpPr/>
          <p:nvPr/>
        </p:nvGrpSpPr>
        <p:grpSpPr>
          <a:xfrm>
            <a:off x="6394131" y="3013530"/>
            <a:ext cx="2265298" cy="1409351"/>
            <a:chOff x="6473702" y="3280095"/>
            <a:chExt cx="2265298" cy="140935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C563ED2-9356-AB87-856C-DBCEB706CD4F}"/>
                </a:ext>
              </a:extLst>
            </p:cNvPr>
            <p:cNvSpPr txBox="1"/>
            <p:nvPr/>
          </p:nvSpPr>
          <p:spPr bwMode="gray">
            <a:xfrm>
              <a:off x="6473702" y="3309925"/>
              <a:ext cx="2255520" cy="13795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  <a:buClr>
                  <a:schemeClr val="accent1"/>
                </a:buClr>
              </a:pPr>
              <a:r>
                <a:rPr lang="en-GB" b="1" dirty="0"/>
                <a:t>w</a:t>
              </a:r>
              <a:r>
                <a:rPr lang="en-DE" b="1" dirty="0"/>
                <a:t>enn eine Phase ausgeführt wird werden auch alle davor liegenden phases durchgeführt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874DF7A-A1F4-AA82-1057-EDC71E81132A}"/>
                </a:ext>
              </a:extLst>
            </p:cNvPr>
            <p:cNvSpPr/>
            <p:nvPr/>
          </p:nvSpPr>
          <p:spPr bwMode="gray">
            <a:xfrm>
              <a:off x="6473702" y="3280095"/>
              <a:ext cx="2265298" cy="1339554"/>
            </a:xfrm>
            <a:prstGeom prst="rect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en-DE" sz="1400" dirty="0" err="1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D013BF7-2F77-68EB-448A-339E34B72EA6}"/>
              </a:ext>
            </a:extLst>
          </p:cNvPr>
          <p:cNvSpPr/>
          <p:nvPr/>
        </p:nvSpPr>
        <p:spPr bwMode="gray">
          <a:xfrm>
            <a:off x="6373714" y="1200004"/>
            <a:ext cx="2265298" cy="1339554"/>
          </a:xfrm>
          <a:prstGeom prst="rect">
            <a:avLst/>
          </a:prstGeom>
          <a:noFill/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DE" sz="1400" dirty="0" err="1"/>
          </a:p>
        </p:txBody>
      </p:sp>
    </p:spTree>
    <p:extLst>
      <p:ext uri="{BB962C8B-B14F-4D97-AF65-F5344CB8AC3E}">
        <p14:creationId xmlns:p14="http://schemas.microsoft.com/office/powerpoint/2010/main" val="135383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825898-C3C1-BDBF-193E-F1FBA76A2F9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194E3042-2D42-4887-B710-6A504077A7CF}" type="datetime4">
              <a:rPr lang="de-DE" noProof="0" smtClean="0"/>
              <a:t>5. Januar 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22703D-5889-10E3-F695-1C64851FD1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dirty="0">
                <a:solidFill>
                  <a:srgbClr val="B0A79D"/>
                </a:solidFill>
              </a:rPr>
              <a:t>Maven: A </a:t>
            </a:r>
            <a:r>
              <a:rPr lang="de-DE" dirty="0" err="1">
                <a:solidFill>
                  <a:srgbClr val="B0A79D"/>
                </a:solidFill>
              </a:rPr>
              <a:t>Build</a:t>
            </a:r>
            <a:r>
              <a:rPr lang="de-DE" dirty="0">
                <a:solidFill>
                  <a:srgbClr val="B0A79D"/>
                </a:solidFill>
              </a:rPr>
              <a:t> Tool </a:t>
            </a:r>
            <a:r>
              <a:rPr lang="de-DE" dirty="0" err="1">
                <a:solidFill>
                  <a:srgbClr val="B0A79D"/>
                </a:solidFill>
              </a:rPr>
              <a:t>by</a:t>
            </a:r>
            <a:r>
              <a:rPr lang="de-DE" dirty="0">
                <a:solidFill>
                  <a:srgbClr val="B0A79D"/>
                </a:solidFill>
              </a:rPr>
              <a:t> Apache</a:t>
            </a:r>
            <a:r>
              <a:rPr lang="de-DE" noProof="0" dirty="0">
                <a:solidFill>
                  <a:srgbClr val="B0A79D"/>
                </a:solidFill>
              </a:rPr>
              <a:t> </a:t>
            </a:r>
            <a:r>
              <a:rPr lang="de-DE" noProof="0" dirty="0"/>
              <a:t>| </a:t>
            </a:r>
            <a:r>
              <a:rPr lang="de-DE" dirty="0" err="1"/>
              <a:t>Schwagerl</a:t>
            </a:r>
            <a:r>
              <a:rPr lang="de-DE" dirty="0"/>
              <a:t> x Baierl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01C579-E2F7-79A6-DEF4-73197D2B874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14</a:t>
            </a:fld>
            <a:endParaRPr lang="de-DE" noProof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0B8257D-8ADF-E124-F37C-DE3FC789CE7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/>
              <a:t>Quellen: https://</a:t>
            </a:r>
            <a:r>
              <a:rPr lang="de-DE" dirty="0" err="1"/>
              <a:t>maven.apache.org</a:t>
            </a:r>
            <a:r>
              <a:rPr lang="de-DE" dirty="0"/>
              <a:t>/</a:t>
            </a:r>
            <a:r>
              <a:rPr lang="de-DE" dirty="0" err="1"/>
              <a:t>ref</a:t>
            </a:r>
            <a:r>
              <a:rPr lang="de-DE" dirty="0"/>
              <a:t>/3.9.5/</a:t>
            </a:r>
            <a:r>
              <a:rPr lang="de-DE" dirty="0" err="1"/>
              <a:t>maven</a:t>
            </a:r>
            <a:r>
              <a:rPr lang="de-DE" dirty="0"/>
              <a:t>-core/</a:t>
            </a:r>
            <a:r>
              <a:rPr lang="de-DE" dirty="0" err="1"/>
              <a:t>lifecycles.html#clean_Lifecycle</a:t>
            </a:r>
            <a:r>
              <a:rPr lang="de-DE" dirty="0"/>
              <a:t>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BC0F9AC-860D-2482-7C67-8982E8FD5733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05000" y="791482"/>
            <a:ext cx="8334000" cy="360000"/>
          </a:xfrm>
        </p:spPr>
        <p:txBody>
          <a:bodyPr/>
          <a:lstStyle/>
          <a:p>
            <a:r>
              <a:rPr lang="de-DE" dirty="0"/>
              <a:t>Clean Lifecycle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B2BDD96-5CE2-E9E4-E2AB-59F49964C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0" y="765472"/>
            <a:ext cx="8756784" cy="2956672"/>
          </a:xfrm>
          <a:prstGeom prst="rect">
            <a:avLst/>
          </a:prstGeom>
        </p:spPr>
      </p:pic>
      <p:pic>
        <p:nvPicPr>
          <p:cNvPr id="11" name="Picture 10" descr="A logo with text and lines&#10;&#10;Description automatically generated with medium confidence">
            <a:extLst>
              <a:ext uri="{FF2B5EF4-FFF2-40B4-BE49-F238E27FC236}">
                <a16:creationId xmlns:a16="http://schemas.microsoft.com/office/drawing/2014/main" id="{8248992C-231E-BC27-34F1-0BBF1DF9AC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16" t="15484" r="26399" b="14685"/>
          <a:stretch/>
        </p:blipFill>
        <p:spPr>
          <a:xfrm>
            <a:off x="2580934" y="260739"/>
            <a:ext cx="947383" cy="8132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EC93E3-AF72-DE48-73AA-1D7A56C0A375}"/>
              </a:ext>
            </a:extLst>
          </p:cNvPr>
          <p:cNvSpPr txBox="1"/>
          <p:nvPr/>
        </p:nvSpPr>
        <p:spPr bwMode="gray">
          <a:xfrm>
            <a:off x="318782" y="4003764"/>
            <a:ext cx="8539992" cy="17351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rgbClr val="F39401"/>
              </a:buClr>
              <a:buFont typeface="+mj-lt"/>
              <a:buAutoNum type="arabicParenR"/>
            </a:pPr>
            <a:r>
              <a:rPr lang="en-GB" b="1" i="0" dirty="0">
                <a:effectLst/>
                <a:latin typeface="Söhne"/>
              </a:rPr>
              <a:t>Clean </a:t>
            </a:r>
            <a:r>
              <a:rPr lang="en-GB" b="1" i="0" dirty="0" err="1">
                <a:effectLst/>
                <a:latin typeface="Söhne"/>
              </a:rPr>
              <a:t>Lebenszyklus</a:t>
            </a:r>
            <a:r>
              <a:rPr lang="en-GB" b="1" i="0" dirty="0">
                <a:effectLst/>
                <a:latin typeface="Söhne"/>
              </a:rPr>
              <a:t>: </a:t>
            </a:r>
            <a:r>
              <a:rPr lang="en-GB" b="1" i="0" dirty="0" err="1">
                <a:effectLst/>
                <a:latin typeface="Söhne"/>
              </a:rPr>
              <a:t>Bereinigung</a:t>
            </a:r>
            <a:r>
              <a:rPr lang="en-GB" b="1" i="0" dirty="0">
                <a:effectLst/>
                <a:latin typeface="Söhne"/>
              </a:rPr>
              <a:t> </a:t>
            </a:r>
            <a:r>
              <a:rPr lang="en-GB" b="1" i="0" dirty="0" err="1">
                <a:effectLst/>
                <a:latin typeface="Söhne"/>
              </a:rPr>
              <a:t>vor</a:t>
            </a:r>
            <a:r>
              <a:rPr lang="en-GB" b="1" i="0" dirty="0">
                <a:effectLst/>
                <a:latin typeface="Söhne"/>
              </a:rPr>
              <a:t> </a:t>
            </a:r>
            <a:r>
              <a:rPr lang="en-GB" b="1" i="0" dirty="0" err="1">
                <a:effectLst/>
                <a:latin typeface="Söhne"/>
              </a:rPr>
              <a:t>dem</a:t>
            </a:r>
            <a:r>
              <a:rPr lang="en-GB" b="1" i="0" dirty="0">
                <a:effectLst/>
                <a:latin typeface="Söhne"/>
              </a:rPr>
              <a:t> Build-</a:t>
            </a:r>
            <a:r>
              <a:rPr lang="en-GB" b="1" i="0" dirty="0" err="1">
                <a:effectLst/>
                <a:latin typeface="Söhne"/>
              </a:rPr>
              <a:t>Prozess</a:t>
            </a:r>
            <a:endParaRPr lang="en-GB" b="1" i="0" dirty="0">
              <a:effectLst/>
              <a:latin typeface="Söhne"/>
            </a:endParaRPr>
          </a:p>
          <a:p>
            <a:pPr marL="342900" indent="-342900">
              <a:lnSpc>
                <a:spcPct val="150000"/>
              </a:lnSpc>
              <a:buClr>
                <a:srgbClr val="F39401"/>
              </a:buClr>
              <a:buFont typeface="+mj-lt"/>
              <a:buAutoNum type="arabicParenR"/>
            </a:pPr>
            <a:r>
              <a:rPr lang="en-GB" b="1" i="0" dirty="0" err="1">
                <a:effectLst/>
                <a:latin typeface="Söhne"/>
              </a:rPr>
              <a:t>Vorbereitung</a:t>
            </a:r>
            <a:r>
              <a:rPr lang="en-GB" b="1" i="0" dirty="0">
                <a:effectLst/>
                <a:latin typeface="Söhne"/>
              </a:rPr>
              <a:t> für </a:t>
            </a:r>
            <a:r>
              <a:rPr lang="en-GB" b="1" i="0" dirty="0" err="1">
                <a:effectLst/>
                <a:latin typeface="Söhne"/>
              </a:rPr>
              <a:t>frischen</a:t>
            </a:r>
            <a:r>
              <a:rPr lang="en-GB" b="1" i="0" dirty="0">
                <a:effectLst/>
                <a:latin typeface="Söhne"/>
              </a:rPr>
              <a:t> Build und </a:t>
            </a:r>
            <a:r>
              <a:rPr lang="en-GB" b="1" i="0" dirty="0" err="1">
                <a:effectLst/>
                <a:latin typeface="Söhne"/>
              </a:rPr>
              <a:t>Testlauf</a:t>
            </a:r>
            <a:endParaRPr lang="en-GB" b="1" i="0" dirty="0">
              <a:effectLst/>
              <a:latin typeface="Söhne"/>
            </a:endParaRPr>
          </a:p>
          <a:p>
            <a:pPr marL="342900" indent="-342900">
              <a:lnSpc>
                <a:spcPct val="150000"/>
              </a:lnSpc>
              <a:buClr>
                <a:srgbClr val="F39401"/>
              </a:buClr>
              <a:buFont typeface="+mj-lt"/>
              <a:buAutoNum type="arabicParenR"/>
            </a:pPr>
            <a:r>
              <a:rPr lang="en-GB" b="1" i="0" dirty="0" err="1">
                <a:effectLst/>
                <a:latin typeface="Söhne"/>
              </a:rPr>
              <a:t>Verhindert</a:t>
            </a:r>
            <a:r>
              <a:rPr lang="en-GB" b="1" i="0" dirty="0">
                <a:effectLst/>
                <a:latin typeface="Söhne"/>
              </a:rPr>
              <a:t> </a:t>
            </a:r>
            <a:r>
              <a:rPr lang="en-GB" b="1" i="0" dirty="0" err="1">
                <a:effectLst/>
                <a:latin typeface="Söhne"/>
              </a:rPr>
              <a:t>Konflikte</a:t>
            </a:r>
            <a:r>
              <a:rPr lang="en-GB" b="1" i="0" dirty="0">
                <a:effectLst/>
                <a:latin typeface="Söhne"/>
              </a:rPr>
              <a:t> </a:t>
            </a:r>
            <a:r>
              <a:rPr lang="en-GB" b="1" i="0" dirty="0" err="1">
                <a:effectLst/>
                <a:latin typeface="Söhne"/>
              </a:rPr>
              <a:t>durch</a:t>
            </a:r>
            <a:r>
              <a:rPr lang="en-GB" b="1" i="0" dirty="0">
                <a:effectLst/>
                <a:latin typeface="Söhne"/>
              </a:rPr>
              <a:t> </a:t>
            </a:r>
            <a:r>
              <a:rPr lang="en-GB" b="1" i="0" dirty="0" err="1">
                <a:effectLst/>
                <a:latin typeface="Söhne"/>
              </a:rPr>
              <a:t>veraltete</a:t>
            </a:r>
            <a:r>
              <a:rPr lang="en-GB" b="1" i="0" dirty="0">
                <a:effectLst/>
                <a:latin typeface="Söhne"/>
              </a:rPr>
              <a:t> </a:t>
            </a:r>
            <a:r>
              <a:rPr lang="en-GB" b="1" i="0" dirty="0" err="1">
                <a:effectLst/>
                <a:latin typeface="Söhne"/>
              </a:rPr>
              <a:t>Artefakte</a:t>
            </a:r>
            <a:endParaRPr lang="en-GB" b="1" i="0" dirty="0">
              <a:effectLst/>
              <a:latin typeface="Söhne"/>
            </a:endParaRPr>
          </a:p>
          <a:p>
            <a:pPr marL="342900" indent="-342900">
              <a:lnSpc>
                <a:spcPct val="150000"/>
              </a:lnSpc>
              <a:buClr>
                <a:srgbClr val="F39401"/>
              </a:buClr>
              <a:buFont typeface="+mj-lt"/>
              <a:buAutoNum type="arabicParenR"/>
            </a:pPr>
            <a:r>
              <a:rPr lang="en-GB" b="1" i="0" dirty="0" err="1">
                <a:effectLst/>
                <a:latin typeface="Söhne"/>
              </a:rPr>
              <a:t>Wichtig</a:t>
            </a:r>
            <a:r>
              <a:rPr lang="en-GB" b="1" i="0" dirty="0">
                <a:effectLst/>
                <a:latin typeface="Söhne"/>
              </a:rPr>
              <a:t> für </a:t>
            </a:r>
            <a:r>
              <a:rPr lang="en-GB" b="1" i="0" dirty="0" err="1">
                <a:effectLst/>
                <a:latin typeface="Söhne"/>
              </a:rPr>
              <a:t>konsistente</a:t>
            </a:r>
            <a:r>
              <a:rPr lang="en-GB" b="1" i="0" dirty="0">
                <a:effectLst/>
                <a:latin typeface="Söhne"/>
              </a:rPr>
              <a:t> Build-</a:t>
            </a:r>
            <a:r>
              <a:rPr lang="en-GB" b="1" i="0" dirty="0" err="1">
                <a:effectLst/>
                <a:latin typeface="Söhne"/>
              </a:rPr>
              <a:t>Ergebnisse</a:t>
            </a:r>
            <a:endParaRPr lang="en-GB" b="1" i="0" dirty="0">
              <a:effectLst/>
              <a:latin typeface="Söhne"/>
            </a:endParaRPr>
          </a:p>
          <a:p>
            <a:pPr marL="342900" indent="-342900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+mj-lt"/>
              <a:buAutoNum type="arabicParenR"/>
            </a:pPr>
            <a:endParaRPr lang="en-DE" dirty="0" err="1"/>
          </a:p>
        </p:txBody>
      </p:sp>
    </p:spTree>
    <p:extLst>
      <p:ext uri="{BB962C8B-B14F-4D97-AF65-F5344CB8AC3E}">
        <p14:creationId xmlns:p14="http://schemas.microsoft.com/office/powerpoint/2010/main" val="80276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825898-C3C1-BDBF-193E-F1FBA76A2F9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194E3042-2D42-4887-B710-6A504077A7CF}" type="datetime4">
              <a:rPr lang="de-DE" noProof="0" smtClean="0"/>
              <a:t>5. Januar 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22703D-5889-10E3-F695-1C64851FD1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dirty="0">
                <a:solidFill>
                  <a:srgbClr val="B0A79D"/>
                </a:solidFill>
              </a:rPr>
              <a:t>Maven: A </a:t>
            </a:r>
            <a:r>
              <a:rPr lang="de-DE" dirty="0" err="1">
                <a:solidFill>
                  <a:srgbClr val="B0A79D"/>
                </a:solidFill>
              </a:rPr>
              <a:t>Build</a:t>
            </a:r>
            <a:r>
              <a:rPr lang="de-DE" dirty="0">
                <a:solidFill>
                  <a:srgbClr val="B0A79D"/>
                </a:solidFill>
              </a:rPr>
              <a:t> Tool </a:t>
            </a:r>
            <a:r>
              <a:rPr lang="de-DE" dirty="0" err="1">
                <a:solidFill>
                  <a:srgbClr val="B0A79D"/>
                </a:solidFill>
              </a:rPr>
              <a:t>by</a:t>
            </a:r>
            <a:r>
              <a:rPr lang="de-DE" dirty="0">
                <a:solidFill>
                  <a:srgbClr val="B0A79D"/>
                </a:solidFill>
              </a:rPr>
              <a:t> Apache</a:t>
            </a:r>
            <a:r>
              <a:rPr lang="de-DE" noProof="0" dirty="0">
                <a:solidFill>
                  <a:srgbClr val="B0A79D"/>
                </a:solidFill>
              </a:rPr>
              <a:t> </a:t>
            </a:r>
            <a:r>
              <a:rPr lang="de-DE" noProof="0" dirty="0"/>
              <a:t>| </a:t>
            </a:r>
            <a:r>
              <a:rPr lang="de-DE" dirty="0" err="1"/>
              <a:t>Schwagerl</a:t>
            </a:r>
            <a:r>
              <a:rPr lang="de-DE" dirty="0"/>
              <a:t> x Baierl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01C579-E2F7-79A6-DEF4-73197D2B874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15</a:t>
            </a:fld>
            <a:endParaRPr lang="de-DE" noProof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0B8257D-8ADF-E124-F37C-DE3FC789CE7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/>
              <a:t>Quellen: https://</a:t>
            </a:r>
            <a:r>
              <a:rPr lang="de-DE" dirty="0" err="1"/>
              <a:t>maven.apache.org</a:t>
            </a:r>
            <a:r>
              <a:rPr lang="de-DE" dirty="0"/>
              <a:t>/</a:t>
            </a:r>
            <a:r>
              <a:rPr lang="de-DE" dirty="0" err="1"/>
              <a:t>ref</a:t>
            </a:r>
            <a:r>
              <a:rPr lang="de-DE" dirty="0"/>
              <a:t>/3.9.5/</a:t>
            </a:r>
            <a:r>
              <a:rPr lang="de-DE" dirty="0" err="1"/>
              <a:t>maven</a:t>
            </a:r>
            <a:r>
              <a:rPr lang="de-DE" dirty="0"/>
              <a:t>-core/</a:t>
            </a:r>
            <a:r>
              <a:rPr lang="de-DE" dirty="0" err="1"/>
              <a:t>lifecycles.html#site-lifecycle</a:t>
            </a:r>
            <a:r>
              <a:rPr lang="de-DE" dirty="0"/>
              <a:t>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2FF31E-4BE3-4299-855F-312144A1A93D}"/>
              </a:ext>
            </a:extLst>
          </p:cNvPr>
          <p:cNvGrpSpPr/>
          <p:nvPr/>
        </p:nvGrpSpPr>
        <p:grpSpPr>
          <a:xfrm>
            <a:off x="126274" y="438949"/>
            <a:ext cx="8891452" cy="3711716"/>
            <a:chOff x="126274" y="438949"/>
            <a:chExt cx="8891452" cy="3711716"/>
          </a:xfrm>
        </p:grpSpPr>
        <p:pic>
          <p:nvPicPr>
            <p:cNvPr id="9" name="Picture 8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62359302-4C25-29DE-070E-EE4430BBB4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131"/>
            <a:stretch/>
          </p:blipFill>
          <p:spPr>
            <a:xfrm>
              <a:off x="126274" y="889233"/>
              <a:ext cx="8891452" cy="3261432"/>
            </a:xfrm>
            <a:prstGeom prst="rect">
              <a:avLst/>
            </a:prstGeom>
          </p:spPr>
        </p:pic>
        <p:pic>
          <p:nvPicPr>
            <p:cNvPr id="13" name="Picture 1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79AF4BEC-1CFB-1D1C-C9BE-0C62F849AA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0000"/>
            <a:stretch/>
          </p:blipFill>
          <p:spPr>
            <a:xfrm>
              <a:off x="126274" y="438949"/>
              <a:ext cx="4445726" cy="3711716"/>
            </a:xfrm>
            <a:prstGeom prst="rect">
              <a:avLst/>
            </a:prstGeom>
          </p:spPr>
        </p:pic>
      </p:grpSp>
      <p:pic>
        <p:nvPicPr>
          <p:cNvPr id="2" name="Picture 1" descr="A logo with text and lines&#10;&#10;Description automatically generated with medium confidence">
            <a:extLst>
              <a:ext uri="{FF2B5EF4-FFF2-40B4-BE49-F238E27FC236}">
                <a16:creationId xmlns:a16="http://schemas.microsoft.com/office/drawing/2014/main" id="{B6B89830-8837-0744-016E-B2EE192F95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16" t="15484" r="26399" b="14685"/>
          <a:stretch/>
        </p:blipFill>
        <p:spPr>
          <a:xfrm>
            <a:off x="2153095" y="142826"/>
            <a:ext cx="947383" cy="8132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F32ADD-811F-45A2-780D-6DE85621584D}"/>
              </a:ext>
            </a:extLst>
          </p:cNvPr>
          <p:cNvSpPr txBox="1"/>
          <p:nvPr/>
        </p:nvSpPr>
        <p:spPr bwMode="gray">
          <a:xfrm>
            <a:off x="302004" y="4335180"/>
            <a:ext cx="8539992" cy="17351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rgbClr val="F39401"/>
              </a:buClr>
              <a:buFont typeface="+mj-lt"/>
              <a:buAutoNum type="arabicParenR"/>
            </a:pPr>
            <a:r>
              <a:rPr lang="en-GB" b="1" i="0" dirty="0" err="1">
                <a:effectLst/>
                <a:latin typeface="Söhne"/>
              </a:rPr>
              <a:t>Generiert</a:t>
            </a:r>
            <a:r>
              <a:rPr lang="en-GB" b="1" i="0" dirty="0">
                <a:effectLst/>
                <a:latin typeface="Söhne"/>
              </a:rPr>
              <a:t> </a:t>
            </a:r>
            <a:r>
              <a:rPr lang="en-GB" b="1" i="0" dirty="0" err="1">
                <a:effectLst/>
                <a:latin typeface="Söhne"/>
              </a:rPr>
              <a:t>projektspezifische</a:t>
            </a:r>
            <a:r>
              <a:rPr lang="en-GB" b="1" i="0" dirty="0">
                <a:effectLst/>
                <a:latin typeface="Söhne"/>
              </a:rPr>
              <a:t> Websites und </a:t>
            </a:r>
            <a:r>
              <a:rPr lang="en-GB" b="1" i="0" dirty="0" err="1">
                <a:effectLst/>
                <a:latin typeface="Söhne"/>
              </a:rPr>
              <a:t>Dokumentationen</a:t>
            </a:r>
            <a:r>
              <a:rPr lang="en-GB" b="1" i="0" dirty="0">
                <a:effectLst/>
                <a:latin typeface="Söhne"/>
              </a:rPr>
              <a:t> </a:t>
            </a:r>
            <a:r>
              <a:rPr lang="en-GB" b="1" i="0" dirty="0" err="1">
                <a:effectLst/>
                <a:latin typeface="Söhne"/>
              </a:rPr>
              <a:t>automatisch</a:t>
            </a:r>
            <a:endParaRPr lang="en-GB" b="1" i="0" dirty="0">
              <a:effectLst/>
              <a:latin typeface="Söhne"/>
            </a:endParaRPr>
          </a:p>
          <a:p>
            <a:pPr marL="342900" indent="-342900">
              <a:lnSpc>
                <a:spcPct val="150000"/>
              </a:lnSpc>
              <a:buClr>
                <a:srgbClr val="F39401"/>
              </a:buClr>
              <a:buFont typeface="+mj-lt"/>
              <a:buAutoNum type="arabicParenR"/>
            </a:pPr>
            <a:r>
              <a:rPr lang="en-GB" b="1" i="0" dirty="0" err="1">
                <a:effectLst/>
                <a:latin typeface="Söhne"/>
              </a:rPr>
              <a:t>Erleichtert</a:t>
            </a:r>
            <a:r>
              <a:rPr lang="en-GB" b="1" i="0" dirty="0">
                <a:effectLst/>
                <a:latin typeface="Söhne"/>
              </a:rPr>
              <a:t> die </a:t>
            </a:r>
            <a:r>
              <a:rPr lang="en-GB" b="1" i="0" dirty="0" err="1">
                <a:effectLst/>
                <a:latin typeface="Söhne"/>
              </a:rPr>
              <a:t>Veröffentlichung</a:t>
            </a:r>
            <a:r>
              <a:rPr lang="en-GB" b="1" i="0" dirty="0">
                <a:effectLst/>
                <a:latin typeface="Söhne"/>
              </a:rPr>
              <a:t> von </a:t>
            </a:r>
            <a:r>
              <a:rPr lang="en-GB" b="1" i="0" dirty="0" err="1">
                <a:effectLst/>
                <a:latin typeface="Söhne"/>
              </a:rPr>
              <a:t>Projektergebnissen</a:t>
            </a:r>
            <a:r>
              <a:rPr lang="en-GB" b="1" i="0" dirty="0">
                <a:effectLst/>
                <a:latin typeface="Söhne"/>
              </a:rPr>
              <a:t> und </a:t>
            </a:r>
            <a:r>
              <a:rPr lang="en-GB" b="1" i="0" dirty="0" err="1">
                <a:effectLst/>
                <a:latin typeface="Söhne"/>
              </a:rPr>
              <a:t>Metriken</a:t>
            </a:r>
            <a:endParaRPr lang="en-GB" b="1" i="0" dirty="0">
              <a:effectLst/>
              <a:latin typeface="Söhne"/>
            </a:endParaRPr>
          </a:p>
          <a:p>
            <a:pPr marL="342900" indent="-342900">
              <a:lnSpc>
                <a:spcPct val="150000"/>
              </a:lnSpc>
              <a:buClr>
                <a:srgbClr val="F39401"/>
              </a:buClr>
              <a:buFont typeface="+mj-lt"/>
              <a:buAutoNum type="arabicParenR"/>
            </a:pPr>
            <a:r>
              <a:rPr lang="en-GB" b="1" i="0" dirty="0" err="1">
                <a:effectLst/>
                <a:latin typeface="Söhne"/>
              </a:rPr>
              <a:t>Bietet</a:t>
            </a:r>
            <a:r>
              <a:rPr lang="en-GB" b="1" i="0" dirty="0">
                <a:effectLst/>
                <a:latin typeface="Söhne"/>
              </a:rPr>
              <a:t> Dashboard für </a:t>
            </a:r>
            <a:r>
              <a:rPr lang="en-GB" b="1" i="0" dirty="0" err="1">
                <a:effectLst/>
                <a:latin typeface="Söhne"/>
              </a:rPr>
              <a:t>Codegesundheit</a:t>
            </a:r>
            <a:r>
              <a:rPr lang="en-GB" b="1" i="0" dirty="0">
                <a:effectLst/>
                <a:latin typeface="Söhne"/>
              </a:rPr>
              <a:t> und </a:t>
            </a:r>
            <a:r>
              <a:rPr lang="en-GB" b="1" i="0" dirty="0" err="1">
                <a:effectLst/>
                <a:latin typeface="Söhne"/>
              </a:rPr>
              <a:t>Testabdeckung</a:t>
            </a:r>
            <a:endParaRPr lang="en-GB" b="1" i="0" dirty="0">
              <a:effectLst/>
              <a:latin typeface="Söhne"/>
            </a:endParaRPr>
          </a:p>
          <a:p>
            <a:pPr marL="342900" indent="-342900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+mj-lt"/>
              <a:buAutoNum type="arabicParenR"/>
            </a:pPr>
            <a:endParaRPr lang="en-DE" b="1" dirty="0" err="1"/>
          </a:p>
        </p:txBody>
      </p:sp>
    </p:spTree>
    <p:extLst>
      <p:ext uri="{BB962C8B-B14F-4D97-AF65-F5344CB8AC3E}">
        <p14:creationId xmlns:p14="http://schemas.microsoft.com/office/powerpoint/2010/main" val="57651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BC0DCFB-0E99-03D4-D920-6F618FB2E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sz="1800" dirty="0"/>
              <a:t>+ Vergleich mit anderen </a:t>
            </a:r>
            <a:r>
              <a:rPr lang="de-DE" sz="1800" dirty="0" err="1"/>
              <a:t>Build</a:t>
            </a:r>
            <a:r>
              <a:rPr lang="de-DE" sz="1800" dirty="0"/>
              <a:t> Tools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825898-C3C1-BDBF-193E-F1FBA76A2F9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194E3042-2D42-4887-B710-6A504077A7CF}" type="datetime4">
              <a:rPr lang="de-DE" noProof="0" smtClean="0"/>
              <a:t>5. Januar 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22703D-5889-10E3-F695-1C64851FD1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dirty="0">
                <a:solidFill>
                  <a:srgbClr val="B0A79D"/>
                </a:solidFill>
              </a:rPr>
              <a:t>Maven: A </a:t>
            </a:r>
            <a:r>
              <a:rPr lang="de-DE" dirty="0" err="1">
                <a:solidFill>
                  <a:srgbClr val="B0A79D"/>
                </a:solidFill>
              </a:rPr>
              <a:t>Build</a:t>
            </a:r>
            <a:r>
              <a:rPr lang="de-DE" dirty="0">
                <a:solidFill>
                  <a:srgbClr val="B0A79D"/>
                </a:solidFill>
              </a:rPr>
              <a:t> Tool </a:t>
            </a:r>
            <a:r>
              <a:rPr lang="de-DE" dirty="0" err="1">
                <a:solidFill>
                  <a:srgbClr val="B0A79D"/>
                </a:solidFill>
              </a:rPr>
              <a:t>by</a:t>
            </a:r>
            <a:r>
              <a:rPr lang="de-DE" dirty="0">
                <a:solidFill>
                  <a:srgbClr val="B0A79D"/>
                </a:solidFill>
              </a:rPr>
              <a:t> Apache</a:t>
            </a:r>
            <a:r>
              <a:rPr lang="de-DE" noProof="0" dirty="0">
                <a:solidFill>
                  <a:srgbClr val="B0A79D"/>
                </a:solidFill>
              </a:rPr>
              <a:t> </a:t>
            </a:r>
            <a:r>
              <a:rPr lang="de-DE" noProof="0" dirty="0"/>
              <a:t>| </a:t>
            </a:r>
            <a:r>
              <a:rPr lang="de-DE" dirty="0" err="1"/>
              <a:t>Schwagerl</a:t>
            </a:r>
            <a:r>
              <a:rPr lang="de-DE" dirty="0"/>
              <a:t> x Baierl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01C579-E2F7-79A6-DEF4-73197D2B874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16</a:t>
            </a:fld>
            <a:endParaRPr lang="de-DE" noProof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0B8257D-8ADF-E124-F37C-DE3FC789CE7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/>
              <a:t>Quellen: https://</a:t>
            </a:r>
            <a:r>
              <a:rPr lang="de-DE" dirty="0" err="1"/>
              <a:t>cdn.educba.com</a:t>
            </a:r>
            <a:r>
              <a:rPr lang="de-DE" dirty="0"/>
              <a:t>/</a:t>
            </a:r>
            <a:r>
              <a:rPr lang="de-DE" dirty="0" err="1"/>
              <a:t>academy</a:t>
            </a:r>
            <a:r>
              <a:rPr lang="de-DE" dirty="0"/>
              <a:t>/</a:t>
            </a:r>
            <a:r>
              <a:rPr lang="de-DE" dirty="0" err="1"/>
              <a:t>wp</a:t>
            </a:r>
            <a:r>
              <a:rPr lang="de-DE" dirty="0"/>
              <a:t>-content/</a:t>
            </a:r>
            <a:r>
              <a:rPr lang="de-DE" dirty="0" err="1"/>
              <a:t>uploads</a:t>
            </a:r>
            <a:r>
              <a:rPr lang="de-DE" dirty="0"/>
              <a:t>/2020/03/</a:t>
            </a:r>
            <a:r>
              <a:rPr lang="de-DE" dirty="0" err="1"/>
              <a:t>Gradle-vs-Maven.jpg</a:t>
            </a: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BC0F9AC-860D-2482-7C67-8982E8FD573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Vorteile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FB5FED-82B6-6136-F74B-0115BA03DB45}"/>
              </a:ext>
            </a:extLst>
          </p:cNvPr>
          <p:cNvSpPr txBox="1"/>
          <p:nvPr/>
        </p:nvSpPr>
        <p:spPr bwMode="gray">
          <a:xfrm>
            <a:off x="2586687" y="1777045"/>
            <a:ext cx="6318322" cy="17686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+mj-lt"/>
              <a:buAutoNum type="arabicParenR"/>
            </a:pPr>
            <a:r>
              <a:rPr lang="en-GB" b="1" dirty="0"/>
              <a:t>C</a:t>
            </a:r>
            <a:r>
              <a:rPr lang="en-DE" b="1" dirty="0"/>
              <a:t>reated in 2004</a:t>
            </a:r>
          </a:p>
          <a:p>
            <a:pPr marL="342900" indent="-34290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+mj-lt"/>
              <a:buAutoNum type="arabicParenR"/>
            </a:pPr>
            <a:r>
              <a:rPr lang="en-DE" b="1" dirty="0"/>
              <a:t>Konvention vor Konfiguration (feste Standards) -&gt; </a:t>
            </a:r>
            <a:r>
              <a:rPr lang="en-GB" b="1" dirty="0"/>
              <a:t>G</a:t>
            </a:r>
            <a:r>
              <a:rPr lang="en-DE" b="1" dirty="0"/>
              <a:t>eringer Einrichtungsaufwand -&gt; Produktivität</a:t>
            </a:r>
          </a:p>
          <a:p>
            <a:pPr marL="342900" indent="-34290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+mj-lt"/>
              <a:buAutoNum type="arabicParenR"/>
            </a:pPr>
            <a:r>
              <a:rPr lang="en-GB" b="1" dirty="0" err="1"/>
              <a:t>Umfangreiche</a:t>
            </a:r>
            <a:r>
              <a:rPr lang="en-GB" b="1" dirty="0"/>
              <a:t> Repositories</a:t>
            </a:r>
          </a:p>
          <a:p>
            <a:pPr marL="342900" indent="-34290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+mj-lt"/>
              <a:buAutoNum type="arabicParenR"/>
            </a:pPr>
            <a:r>
              <a:rPr lang="en-GB" b="1" i="0" dirty="0">
                <a:effectLst/>
                <a:latin typeface="Söhne"/>
              </a:rPr>
              <a:t>Starke </a:t>
            </a:r>
            <a:r>
              <a:rPr lang="en-GB" b="1" i="0" dirty="0" err="1">
                <a:effectLst/>
                <a:latin typeface="Söhne"/>
              </a:rPr>
              <a:t>Abhängigkeitsverwaltung</a:t>
            </a:r>
            <a:r>
              <a:rPr lang="en-GB" b="1" i="0" dirty="0">
                <a:effectLst/>
                <a:latin typeface="Söhne"/>
              </a:rPr>
              <a:t>, </a:t>
            </a:r>
            <a:r>
              <a:rPr lang="en-GB" b="1" i="0" dirty="0" err="1">
                <a:effectLst/>
                <a:latin typeface="Söhne"/>
              </a:rPr>
              <a:t>automatisierte</a:t>
            </a:r>
            <a:r>
              <a:rPr lang="en-GB" b="1" i="0" dirty="0">
                <a:effectLst/>
                <a:latin typeface="Söhne"/>
              </a:rPr>
              <a:t> </a:t>
            </a:r>
            <a:r>
              <a:rPr lang="en-GB" b="1" i="0" dirty="0" err="1">
                <a:effectLst/>
                <a:latin typeface="Söhne"/>
              </a:rPr>
              <a:t>Konfliktlösung</a:t>
            </a:r>
            <a:endParaRPr lang="en-DE" b="1" dirty="0"/>
          </a:p>
          <a:p>
            <a:pPr marL="342900" indent="-34290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+mj-lt"/>
              <a:buAutoNum type="arabicParenR"/>
            </a:pPr>
            <a:endParaRPr lang="en-DE" b="1" dirty="0"/>
          </a:p>
          <a:p>
            <a:pPr marL="342900" indent="-34290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+mj-lt"/>
              <a:buAutoNum type="arabicParenR"/>
            </a:pPr>
            <a:endParaRPr lang="en-DE" b="1" dirty="0"/>
          </a:p>
          <a:p>
            <a:pPr marL="342900" indent="-34290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+mj-lt"/>
              <a:buAutoNum type="arabicParenR"/>
            </a:pPr>
            <a:endParaRPr lang="en-DE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06225C-4213-C417-2558-FDBFDC8EA1D2}"/>
              </a:ext>
            </a:extLst>
          </p:cNvPr>
          <p:cNvSpPr txBox="1"/>
          <p:nvPr/>
        </p:nvSpPr>
        <p:spPr bwMode="gray">
          <a:xfrm>
            <a:off x="2586687" y="4151169"/>
            <a:ext cx="6318322" cy="30029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+mj-lt"/>
              <a:buAutoNum type="arabicParenR"/>
            </a:pPr>
            <a:r>
              <a:rPr lang="de-DE" b="1" dirty="0" err="1"/>
              <a:t>Created</a:t>
            </a:r>
            <a:r>
              <a:rPr lang="de-DE" b="1" dirty="0"/>
              <a:t> in 2008</a:t>
            </a:r>
          </a:p>
          <a:p>
            <a:pPr marL="342900" indent="-34290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+mj-lt"/>
              <a:buAutoNum type="arabicParenR"/>
            </a:pPr>
            <a:r>
              <a:rPr lang="de-DE" b="1" dirty="0" err="1"/>
              <a:t>Gradle</a:t>
            </a:r>
            <a:r>
              <a:rPr lang="de-DE" b="1" dirty="0"/>
              <a:t> bietet mehr </a:t>
            </a:r>
            <a:r>
              <a:rPr lang="de-DE" b="1" dirty="0" err="1"/>
              <a:t>flexibilität</a:t>
            </a:r>
            <a:endParaRPr lang="de-DE" b="1" dirty="0"/>
          </a:p>
          <a:p>
            <a:pPr marL="342900" indent="-342900" algn="l">
              <a:buClr>
                <a:schemeClr val="accent1"/>
              </a:buClr>
              <a:buFont typeface="+mj-lt"/>
              <a:buAutoNum type="arabicParenR"/>
            </a:pPr>
            <a:r>
              <a:rPr lang="en-GB" b="1" i="0" dirty="0" err="1">
                <a:effectLst/>
                <a:latin typeface="Söhne"/>
              </a:rPr>
              <a:t>Nahtlose</a:t>
            </a:r>
            <a:r>
              <a:rPr lang="en-GB" b="1" i="0" dirty="0">
                <a:effectLst/>
                <a:latin typeface="Söhne"/>
              </a:rPr>
              <a:t> Integration </a:t>
            </a:r>
            <a:r>
              <a:rPr lang="en-GB" b="1" i="0" dirty="0" err="1">
                <a:effectLst/>
                <a:latin typeface="Söhne"/>
              </a:rPr>
              <a:t>mit</a:t>
            </a:r>
            <a:r>
              <a:rPr lang="en-GB" b="1" i="0" dirty="0">
                <a:effectLst/>
                <a:latin typeface="Söhne"/>
              </a:rPr>
              <a:t> Android-Studio und </a:t>
            </a:r>
            <a:r>
              <a:rPr lang="en-GB" b="1" i="0" dirty="0" err="1">
                <a:effectLst/>
                <a:latin typeface="Söhne"/>
              </a:rPr>
              <a:t>spezifische</a:t>
            </a:r>
            <a:r>
              <a:rPr lang="en-GB" b="1" i="0" dirty="0">
                <a:effectLst/>
                <a:latin typeface="Söhne"/>
              </a:rPr>
              <a:t> Tools für Android-</a:t>
            </a:r>
            <a:r>
              <a:rPr lang="en-GB" b="1" i="0" dirty="0" err="1">
                <a:effectLst/>
                <a:latin typeface="Söhne"/>
              </a:rPr>
              <a:t>Entwicklung</a:t>
            </a:r>
            <a:r>
              <a:rPr lang="en-GB" b="1" i="0" dirty="0">
                <a:effectLst/>
                <a:latin typeface="Söhne"/>
              </a:rPr>
              <a:t>.</a:t>
            </a:r>
          </a:p>
          <a:p>
            <a:pPr algn="l">
              <a:buClr>
                <a:schemeClr val="accent1"/>
              </a:buClr>
            </a:pPr>
            <a:br>
              <a:rPr lang="en-GB" b="1" i="0" dirty="0">
                <a:effectLst/>
                <a:latin typeface="Söhne"/>
              </a:rPr>
            </a:br>
            <a:endParaRPr lang="en-GB" b="1" i="0" dirty="0">
              <a:effectLst/>
              <a:latin typeface="Söhne"/>
            </a:endParaRPr>
          </a:p>
          <a:p>
            <a:pPr marL="342900" indent="-34290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+mj-lt"/>
              <a:buAutoNum type="arabicParenR"/>
            </a:pPr>
            <a:endParaRPr lang="en-DE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C5DFD7-B7EE-478A-0A9F-7D82DA5147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688"/>
          <a:stretch/>
        </p:blipFill>
        <p:spPr bwMode="auto">
          <a:xfrm>
            <a:off x="283090" y="3722429"/>
            <a:ext cx="2109355" cy="220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square with black text&#10;&#10;Description automatically generated">
            <a:extLst>
              <a:ext uri="{FF2B5EF4-FFF2-40B4-BE49-F238E27FC236}">
                <a16:creationId xmlns:a16="http://schemas.microsoft.com/office/drawing/2014/main" id="{DC1931FE-C2B2-15C6-C15D-4F4F763C8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46" y="1549073"/>
            <a:ext cx="1958399" cy="198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825898-C3C1-BDBF-193E-F1FBA76A2F9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194E3042-2D42-4887-B710-6A504077A7CF}" type="datetime4">
              <a:rPr lang="de-DE" noProof="0" smtClean="0"/>
              <a:t>5. Januar 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22703D-5889-10E3-F695-1C64851FD1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dirty="0">
                <a:solidFill>
                  <a:srgbClr val="B0A79D"/>
                </a:solidFill>
              </a:rPr>
              <a:t>Maven: A </a:t>
            </a:r>
            <a:r>
              <a:rPr lang="de-DE" dirty="0" err="1">
                <a:solidFill>
                  <a:srgbClr val="B0A79D"/>
                </a:solidFill>
              </a:rPr>
              <a:t>Build</a:t>
            </a:r>
            <a:r>
              <a:rPr lang="de-DE" dirty="0">
                <a:solidFill>
                  <a:srgbClr val="B0A79D"/>
                </a:solidFill>
              </a:rPr>
              <a:t> Tool </a:t>
            </a:r>
            <a:r>
              <a:rPr lang="de-DE" dirty="0" err="1">
                <a:solidFill>
                  <a:srgbClr val="B0A79D"/>
                </a:solidFill>
              </a:rPr>
              <a:t>by</a:t>
            </a:r>
            <a:r>
              <a:rPr lang="de-DE" dirty="0">
                <a:solidFill>
                  <a:srgbClr val="B0A79D"/>
                </a:solidFill>
              </a:rPr>
              <a:t> Apache</a:t>
            </a:r>
            <a:r>
              <a:rPr lang="de-DE" noProof="0" dirty="0">
                <a:solidFill>
                  <a:srgbClr val="B0A79D"/>
                </a:solidFill>
              </a:rPr>
              <a:t> </a:t>
            </a:r>
            <a:r>
              <a:rPr lang="de-DE" noProof="0" dirty="0"/>
              <a:t>| </a:t>
            </a:r>
            <a:r>
              <a:rPr lang="de-DE" dirty="0" err="1"/>
              <a:t>Schwagerl</a:t>
            </a:r>
            <a:r>
              <a:rPr lang="de-DE" dirty="0"/>
              <a:t> x Baierl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01C579-E2F7-79A6-DEF4-73197D2B874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17</a:t>
            </a:fld>
            <a:endParaRPr lang="de-DE" noProof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0B8257D-8ADF-E124-F37C-DE3FC789CE7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/>
              <a:t>Quellen: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BC0F9AC-860D-2482-7C67-8982E8FD5733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05000" y="650209"/>
            <a:ext cx="8334000" cy="360000"/>
          </a:xfrm>
        </p:spPr>
        <p:txBody>
          <a:bodyPr/>
          <a:lstStyle/>
          <a:p>
            <a:r>
              <a:rPr lang="de-DE" dirty="0"/>
              <a:t>Questions &amp; </a:t>
            </a:r>
            <a:r>
              <a:rPr lang="de-DE" dirty="0" err="1"/>
              <a:t>Answers</a:t>
            </a:r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ACAC62E-50E0-8B02-988D-905A81D06277}"/>
                  </a:ext>
                </a:extLst>
              </p14:cNvPr>
              <p14:cNvContentPartPr/>
              <p14:nvPr/>
            </p14:nvContentPartPr>
            <p14:xfrm>
              <a:off x="4180147" y="4323297"/>
              <a:ext cx="10080" cy="1569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ACAC62E-50E0-8B02-988D-905A81D062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74027" y="4317177"/>
                <a:ext cx="2232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DEB73335-B92D-EB48-6BFE-77A7BBBA3F87}"/>
                  </a:ext>
                </a:extLst>
              </p14:cNvPr>
              <p14:cNvContentPartPr/>
              <p14:nvPr/>
            </p14:nvContentPartPr>
            <p14:xfrm>
              <a:off x="4181227" y="4299897"/>
              <a:ext cx="12240" cy="1846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DEB73335-B92D-EB48-6BFE-77A7BBBA3F8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63227" y="4282257"/>
                <a:ext cx="47880" cy="22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070F7ED1-CCDC-CAA1-682E-97DADDA7A9D2}"/>
              </a:ext>
            </a:extLst>
          </p:cNvPr>
          <p:cNvGrpSpPr/>
          <p:nvPr/>
        </p:nvGrpSpPr>
        <p:grpSpPr>
          <a:xfrm>
            <a:off x="5244307" y="4316817"/>
            <a:ext cx="78840" cy="173880"/>
            <a:chOff x="5244307" y="4316817"/>
            <a:chExt cx="78840" cy="17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6EF5B98-CF9E-A251-9398-50F95806C240}"/>
                    </a:ext>
                  </a:extLst>
                </p14:cNvPr>
                <p14:cNvContentPartPr/>
                <p14:nvPr/>
              </p14:nvContentPartPr>
              <p14:xfrm>
                <a:off x="5244307" y="4323297"/>
                <a:ext cx="78840" cy="167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6EF5B98-CF9E-A251-9398-50F95806C24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26667" y="4305297"/>
                  <a:ext cx="1144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C50513E-189D-0565-86D8-DAC676C6B1B3}"/>
                    </a:ext>
                  </a:extLst>
                </p14:cNvPr>
                <p14:cNvContentPartPr/>
                <p14:nvPr/>
              </p14:nvContentPartPr>
              <p14:xfrm>
                <a:off x="5284627" y="4316817"/>
                <a:ext cx="360" cy="99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C50513E-189D-0565-86D8-DAC676C6B1B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266987" y="4299177"/>
                  <a:ext cx="36000" cy="13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0199940-68C8-75AF-DCF1-84C012BF34BB}"/>
              </a:ext>
            </a:extLst>
          </p:cNvPr>
          <p:cNvGrpSpPr/>
          <p:nvPr/>
        </p:nvGrpSpPr>
        <p:grpSpPr>
          <a:xfrm>
            <a:off x="2167082" y="1194724"/>
            <a:ext cx="4809836" cy="4809836"/>
            <a:chOff x="2167082" y="1194724"/>
            <a:chExt cx="4809836" cy="480983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62D4343-8615-E371-CCF9-460AA3E1E087}"/>
                </a:ext>
              </a:extLst>
            </p:cNvPr>
            <p:cNvGrpSpPr/>
            <p:nvPr/>
          </p:nvGrpSpPr>
          <p:grpSpPr>
            <a:xfrm>
              <a:off x="2167082" y="1194724"/>
              <a:ext cx="4809836" cy="4809836"/>
              <a:chOff x="2239818" y="1252276"/>
              <a:chExt cx="4809836" cy="4809836"/>
            </a:xfrm>
          </p:grpSpPr>
          <p:pic>
            <p:nvPicPr>
              <p:cNvPr id="12" name="Picture 11" descr="A graphic design with orange and white objects&#10;&#10;Description automatically generated">
                <a:extLst>
                  <a:ext uri="{FF2B5EF4-FFF2-40B4-BE49-F238E27FC236}">
                    <a16:creationId xmlns:a16="http://schemas.microsoft.com/office/drawing/2014/main" id="{3F693B18-7FCA-FD5C-4A4D-B1FE4AF073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42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239818" y="1252276"/>
                <a:ext cx="4809836" cy="4809836"/>
              </a:xfrm>
              <a:prstGeom prst="rect">
                <a:avLst/>
              </a:prstGeom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</p:pic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FEB7D47-DDB1-2BB6-339E-D0CF66D2B397}"/>
                  </a:ext>
                </a:extLst>
              </p:cNvPr>
              <p:cNvGrpSpPr/>
              <p:nvPr/>
            </p:nvGrpSpPr>
            <p:grpSpPr>
              <a:xfrm>
                <a:off x="2995330" y="3934098"/>
                <a:ext cx="1280520" cy="53640"/>
                <a:chOff x="2995330" y="3934098"/>
                <a:chExt cx="1280520" cy="536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14" name="Ink 13">
                      <a:extLst>
                        <a:ext uri="{FF2B5EF4-FFF2-40B4-BE49-F238E27FC236}">
                          <a16:creationId xmlns:a16="http://schemas.microsoft.com/office/drawing/2014/main" id="{5821B4E1-C6F0-8D01-B4BA-BDBD9B58E3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75490" y="3934818"/>
                    <a:ext cx="360" cy="360"/>
                  </p14:xfrm>
                </p:contentPart>
              </mc:Choice>
              <mc:Fallback xmlns="">
                <p:pic>
                  <p:nvPicPr>
                    <p:cNvPr id="14" name="Ink 13">
                      <a:extLst>
                        <a:ext uri="{FF2B5EF4-FFF2-40B4-BE49-F238E27FC236}">
                          <a16:creationId xmlns:a16="http://schemas.microsoft.com/office/drawing/2014/main" id="{5821B4E1-C6F0-8D01-B4BA-BDBD9B58E3A0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4212490" y="3871818"/>
                      <a:ext cx="1260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15" name="Ink 14">
                      <a:extLst>
                        <a:ext uri="{FF2B5EF4-FFF2-40B4-BE49-F238E27FC236}">
                          <a16:creationId xmlns:a16="http://schemas.microsoft.com/office/drawing/2014/main" id="{666FE700-A7DC-195E-80E8-95525925342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75490" y="3961098"/>
                    <a:ext cx="360" cy="360"/>
                  </p14:xfrm>
                </p:contentPart>
              </mc:Choice>
              <mc:Fallback xmlns="">
                <p:pic>
                  <p:nvPicPr>
                    <p:cNvPr id="15" name="Ink 14">
                      <a:extLst>
                        <a:ext uri="{FF2B5EF4-FFF2-40B4-BE49-F238E27FC236}">
                          <a16:creationId xmlns:a16="http://schemas.microsoft.com/office/drawing/2014/main" id="{666FE700-A7DC-195E-80E8-955259253429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4212490" y="3898098"/>
                      <a:ext cx="1260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16" name="Ink 15">
                      <a:extLst>
                        <a:ext uri="{FF2B5EF4-FFF2-40B4-BE49-F238E27FC236}">
                          <a16:creationId xmlns:a16="http://schemas.microsoft.com/office/drawing/2014/main" id="{2A917235-A017-2578-AD2C-425DB6FEAA1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09250" y="3936618"/>
                    <a:ext cx="360" cy="360"/>
                  </p14:xfrm>
                </p:contentPart>
              </mc:Choice>
              <mc:Fallback xmlns="">
                <p:pic>
                  <p:nvPicPr>
                    <p:cNvPr id="16" name="Ink 15">
                      <a:extLst>
                        <a:ext uri="{FF2B5EF4-FFF2-40B4-BE49-F238E27FC236}">
                          <a16:creationId xmlns:a16="http://schemas.microsoft.com/office/drawing/2014/main" id="{2A917235-A017-2578-AD2C-425DB6FEAA12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4146250" y="3873618"/>
                      <a:ext cx="1260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17" name="Ink 16">
                      <a:extLst>
                        <a:ext uri="{FF2B5EF4-FFF2-40B4-BE49-F238E27FC236}">
                          <a16:creationId xmlns:a16="http://schemas.microsoft.com/office/drawing/2014/main" id="{AC1BBD40-3D60-B642-D33A-6C2013DBDB5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64970" y="3936618"/>
                    <a:ext cx="360" cy="360"/>
                  </p14:xfrm>
                </p:contentPart>
              </mc:Choice>
              <mc:Fallback xmlns="">
                <p:pic>
                  <p:nvPicPr>
                    <p:cNvPr id="17" name="Ink 16">
                      <a:extLst>
                        <a:ext uri="{FF2B5EF4-FFF2-40B4-BE49-F238E27FC236}">
                          <a16:creationId xmlns:a16="http://schemas.microsoft.com/office/drawing/2014/main" id="{AC1BBD40-3D60-B642-D33A-6C2013DBDB5F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4102330" y="3873618"/>
                      <a:ext cx="1260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">
                  <p14:nvContentPartPr>
                    <p14:cNvPr id="18" name="Ink 17">
                      <a:extLst>
                        <a:ext uri="{FF2B5EF4-FFF2-40B4-BE49-F238E27FC236}">
                          <a16:creationId xmlns:a16="http://schemas.microsoft.com/office/drawing/2014/main" id="{AA3B8A2C-8197-9E28-1471-E5FAF840F0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64970" y="3945978"/>
                    <a:ext cx="360" cy="360"/>
                  </p14:xfrm>
                </p:contentPart>
              </mc:Choice>
              <mc:Fallback xmlns="">
                <p:pic>
                  <p:nvPicPr>
                    <p:cNvPr id="18" name="Ink 17">
                      <a:extLst>
                        <a:ext uri="{FF2B5EF4-FFF2-40B4-BE49-F238E27FC236}">
                          <a16:creationId xmlns:a16="http://schemas.microsoft.com/office/drawing/2014/main" id="{AA3B8A2C-8197-9E28-1471-E5FAF840F084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4102330" y="3882978"/>
                      <a:ext cx="1260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19" name="Ink 18">
                      <a:extLst>
                        <a:ext uri="{FF2B5EF4-FFF2-40B4-BE49-F238E27FC236}">
                          <a16:creationId xmlns:a16="http://schemas.microsoft.com/office/drawing/2014/main" id="{992CF1C0-5EE2-74F1-B435-110E417E0FB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95330" y="3939498"/>
                    <a:ext cx="1165680" cy="26640"/>
                  </p14:xfrm>
                </p:contentPart>
              </mc:Choice>
              <mc:Fallback xmlns="">
                <p:pic>
                  <p:nvPicPr>
                    <p:cNvPr id="19" name="Ink 18">
                      <a:extLst>
                        <a:ext uri="{FF2B5EF4-FFF2-40B4-BE49-F238E27FC236}">
                          <a16:creationId xmlns:a16="http://schemas.microsoft.com/office/drawing/2014/main" id="{992CF1C0-5EE2-74F1-B435-110E417E0FB6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2932330" y="3876498"/>
                      <a:ext cx="1291320" cy="152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21" name="Ink 20">
                      <a:extLst>
                        <a:ext uri="{FF2B5EF4-FFF2-40B4-BE49-F238E27FC236}">
                          <a16:creationId xmlns:a16="http://schemas.microsoft.com/office/drawing/2014/main" id="{493C72F3-0BA1-6302-764A-58D27A60B4F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85490" y="3951018"/>
                    <a:ext cx="360" cy="360"/>
                  </p14:xfrm>
                </p:contentPart>
              </mc:Choice>
              <mc:Fallback xmlns="">
                <p:pic>
                  <p:nvPicPr>
                    <p:cNvPr id="21" name="Ink 20">
                      <a:extLst>
                        <a:ext uri="{FF2B5EF4-FFF2-40B4-BE49-F238E27FC236}">
                          <a16:creationId xmlns:a16="http://schemas.microsoft.com/office/drawing/2014/main" id="{493C72F3-0BA1-6302-764A-58D27A60B4F3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3222490" y="3888018"/>
                      <a:ext cx="1260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">
                  <p14:nvContentPartPr>
                    <p14:cNvPr id="23" name="Ink 22">
                      <a:extLst>
                        <a:ext uri="{FF2B5EF4-FFF2-40B4-BE49-F238E27FC236}">
                          <a16:creationId xmlns:a16="http://schemas.microsoft.com/office/drawing/2014/main" id="{EFE200E8-ADF9-04FC-8E71-130E1CB6C3D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327250" y="3934098"/>
                    <a:ext cx="360" cy="360"/>
                  </p14:xfrm>
                </p:contentPart>
              </mc:Choice>
              <mc:Fallback xmlns="">
                <p:pic>
                  <p:nvPicPr>
                    <p:cNvPr id="23" name="Ink 22">
                      <a:extLst>
                        <a:ext uri="{FF2B5EF4-FFF2-40B4-BE49-F238E27FC236}">
                          <a16:creationId xmlns:a16="http://schemas.microsoft.com/office/drawing/2014/main" id="{EFE200E8-ADF9-04FC-8E71-130E1CB6C3D4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3264610" y="3871098"/>
                      <a:ext cx="1260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25" name="Ink 24">
                      <a:extLst>
                        <a:ext uri="{FF2B5EF4-FFF2-40B4-BE49-F238E27FC236}">
                          <a16:creationId xmlns:a16="http://schemas.microsoft.com/office/drawing/2014/main" id="{2E872FB1-A30B-8133-B8E0-1E477D7ED81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19210" y="3987378"/>
                    <a:ext cx="360" cy="360"/>
                  </p14:xfrm>
                </p:contentPart>
              </mc:Choice>
              <mc:Fallback xmlns="">
                <p:pic>
                  <p:nvPicPr>
                    <p:cNvPr id="25" name="Ink 24">
                      <a:extLst>
                        <a:ext uri="{FF2B5EF4-FFF2-40B4-BE49-F238E27FC236}">
                          <a16:creationId xmlns:a16="http://schemas.microsoft.com/office/drawing/2014/main" id="{2E872FB1-A30B-8133-B8E0-1E477D7ED81B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3556570" y="3924378"/>
                      <a:ext cx="1260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B43DB6A2-9F18-4F7E-3982-023BD8EFB0C8}"/>
                  </a:ext>
                </a:extLst>
              </p:cNvPr>
              <p:cNvGrpSpPr/>
              <p:nvPr/>
            </p:nvGrpSpPr>
            <p:grpSpPr>
              <a:xfrm>
                <a:off x="4878130" y="3933018"/>
                <a:ext cx="1156320" cy="56520"/>
                <a:chOff x="4878130" y="3933018"/>
                <a:chExt cx="1156320" cy="565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3">
                  <p14:nvContentPartPr>
                    <p14:cNvPr id="27" name="Ink 26">
                      <a:extLst>
                        <a:ext uri="{FF2B5EF4-FFF2-40B4-BE49-F238E27FC236}">
                          <a16:creationId xmlns:a16="http://schemas.microsoft.com/office/drawing/2014/main" id="{EC14684A-159B-F48B-80F7-D949625E49B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02970" y="3937338"/>
                    <a:ext cx="360" cy="360"/>
                  </p14:xfrm>
                </p:contentPart>
              </mc:Choice>
              <mc:Fallback xmlns="">
                <p:pic>
                  <p:nvPicPr>
                    <p:cNvPr id="27" name="Ink 26">
                      <a:extLst>
                        <a:ext uri="{FF2B5EF4-FFF2-40B4-BE49-F238E27FC236}">
                          <a16:creationId xmlns:a16="http://schemas.microsoft.com/office/drawing/2014/main" id="{EC14684A-159B-F48B-80F7-D949625E49BD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4839970" y="3874338"/>
                      <a:ext cx="1260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28" name="Ink 27">
                      <a:extLst>
                        <a:ext uri="{FF2B5EF4-FFF2-40B4-BE49-F238E27FC236}">
                          <a16:creationId xmlns:a16="http://schemas.microsoft.com/office/drawing/2014/main" id="{4BE1234A-C1DC-DCF6-C3B1-C1D96300056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878130" y="3989178"/>
                    <a:ext cx="360" cy="360"/>
                  </p14:xfrm>
                </p:contentPart>
              </mc:Choice>
              <mc:Fallback xmlns="">
                <p:pic>
                  <p:nvPicPr>
                    <p:cNvPr id="28" name="Ink 27">
                      <a:extLst>
                        <a:ext uri="{FF2B5EF4-FFF2-40B4-BE49-F238E27FC236}">
                          <a16:creationId xmlns:a16="http://schemas.microsoft.com/office/drawing/2014/main" id="{4BE1234A-C1DC-DCF6-C3B1-C1D96300056F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4815130" y="3926538"/>
                      <a:ext cx="1260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">
                  <p14:nvContentPartPr>
                    <p14:cNvPr id="29" name="Ink 28">
                      <a:extLst>
                        <a:ext uri="{FF2B5EF4-FFF2-40B4-BE49-F238E27FC236}">
                          <a16:creationId xmlns:a16="http://schemas.microsoft.com/office/drawing/2014/main" id="{3177F667-DB05-26DF-3CEF-080D4CBE131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95130" y="3967218"/>
                    <a:ext cx="750960" cy="14760"/>
                  </p14:xfrm>
                </p:contentPart>
              </mc:Choice>
              <mc:Fallback xmlns="">
                <p:pic>
                  <p:nvPicPr>
                    <p:cNvPr id="29" name="Ink 28">
                      <a:extLst>
                        <a:ext uri="{FF2B5EF4-FFF2-40B4-BE49-F238E27FC236}">
                          <a16:creationId xmlns:a16="http://schemas.microsoft.com/office/drawing/2014/main" id="{3177F667-DB05-26DF-3CEF-080D4CBE1317}"/>
                        </a:ext>
                      </a:extLst>
                    </p:cNvPr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4932490" y="3904218"/>
                      <a:ext cx="876600" cy="140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">
                  <p14:nvContentPartPr>
                    <p14:cNvPr id="31" name="Ink 30">
                      <a:extLst>
                        <a:ext uri="{FF2B5EF4-FFF2-40B4-BE49-F238E27FC236}">
                          <a16:creationId xmlns:a16="http://schemas.microsoft.com/office/drawing/2014/main" id="{81DFE8E1-A03D-EB8A-0E15-14E2C590F8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73450" y="3958578"/>
                    <a:ext cx="261000" cy="360"/>
                  </p14:xfrm>
                </p:contentPart>
              </mc:Choice>
              <mc:Fallback xmlns="">
                <p:pic>
                  <p:nvPicPr>
                    <p:cNvPr id="31" name="Ink 30">
                      <a:extLst>
                        <a:ext uri="{FF2B5EF4-FFF2-40B4-BE49-F238E27FC236}">
                          <a16:creationId xmlns:a16="http://schemas.microsoft.com/office/drawing/2014/main" id="{81DFE8E1-A03D-EB8A-0E15-14E2C590F82E}"/>
                        </a:ext>
                      </a:extLst>
                    </p:cNvPr>
                    <p:cNvPicPr/>
                    <p:nvPr/>
                  </p:nvPicPr>
                  <p:blipFill>
                    <a:blip r:embed="rId28"/>
                    <a:stretch>
                      <a:fillRect/>
                    </a:stretch>
                  </p:blipFill>
                  <p:spPr>
                    <a:xfrm>
                      <a:off x="5710450" y="3895578"/>
                      <a:ext cx="38664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">
                  <p14:nvContentPartPr>
                    <p14:cNvPr id="32" name="Ink 31">
                      <a:extLst>
                        <a:ext uri="{FF2B5EF4-FFF2-40B4-BE49-F238E27FC236}">
                          <a16:creationId xmlns:a16="http://schemas.microsoft.com/office/drawing/2014/main" id="{A9ECDE62-CA20-D8D9-BED3-02BCD51A4E6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007730" y="3933018"/>
                    <a:ext cx="744120" cy="25920"/>
                  </p14:xfrm>
                </p:contentPart>
              </mc:Choice>
              <mc:Fallback xmlns="">
                <p:pic>
                  <p:nvPicPr>
                    <p:cNvPr id="32" name="Ink 31">
                      <a:extLst>
                        <a:ext uri="{FF2B5EF4-FFF2-40B4-BE49-F238E27FC236}">
                          <a16:creationId xmlns:a16="http://schemas.microsoft.com/office/drawing/2014/main" id="{A9ECDE62-CA20-D8D9-BED3-02BCD51A4E60}"/>
                        </a:ext>
                      </a:extLst>
                    </p:cNvPr>
                    <p:cNvPicPr/>
                    <p:nvPr/>
                  </p:nvPicPr>
                  <p:blipFill>
                    <a:blip r:embed="rId30"/>
                    <a:stretch>
                      <a:fillRect/>
                    </a:stretch>
                  </p:blipFill>
                  <p:spPr>
                    <a:xfrm>
                      <a:off x="4944730" y="3870378"/>
                      <a:ext cx="869760" cy="1515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7709FC1-4914-4F2C-6765-965F5AE8D8CE}"/>
                  </a:ext>
                </a:extLst>
              </p:cNvPr>
              <p:cNvSpPr txBox="1"/>
              <p:nvPr/>
            </p:nvSpPr>
            <p:spPr bwMode="gray">
              <a:xfrm>
                <a:off x="3100749" y="3835555"/>
                <a:ext cx="1076711" cy="251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>
                  <a:lnSpc>
                    <a:spcPct val="90000"/>
                  </a:lnSpc>
                  <a:spcAft>
                    <a:spcPts val="1000"/>
                  </a:spcAft>
                  <a:buClr>
                    <a:schemeClr val="accent1"/>
                  </a:buClr>
                </a:pPr>
                <a:r>
                  <a:rPr lang="en-DE" b="1" dirty="0">
                    <a:solidFill>
                      <a:srgbClr val="001F2E"/>
                    </a:solidFill>
                    <a:latin typeface="Bauhaus 93" pitchFamily="82" charset="77"/>
                  </a:rPr>
                  <a:t>Questions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83C927B-9DD1-E072-69FD-BD2F1365A9D0}"/>
                  </a:ext>
                </a:extLst>
              </p:cNvPr>
              <p:cNvSpPr txBox="1"/>
              <p:nvPr/>
            </p:nvSpPr>
            <p:spPr bwMode="gray">
              <a:xfrm>
                <a:off x="4861680" y="3827275"/>
                <a:ext cx="882971" cy="251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>
                  <a:lnSpc>
                    <a:spcPct val="90000"/>
                  </a:lnSpc>
                  <a:spcAft>
                    <a:spcPts val="1000"/>
                  </a:spcAft>
                  <a:buClr>
                    <a:schemeClr val="accent1"/>
                  </a:buClr>
                </a:pPr>
                <a:r>
                  <a:rPr lang="en-DE" b="1" dirty="0">
                    <a:solidFill>
                      <a:srgbClr val="001F2E"/>
                    </a:solidFill>
                    <a:latin typeface="Bauhaus 93" pitchFamily="82" charset="77"/>
                  </a:rPr>
                  <a:t>Answers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B6C6FD0-AFC6-7384-B496-2E5298F7BAB9}"/>
                </a:ext>
              </a:extLst>
            </p:cNvPr>
            <p:cNvSpPr txBox="1"/>
            <p:nvPr/>
          </p:nvSpPr>
          <p:spPr bwMode="gray">
            <a:xfrm>
              <a:off x="5227922" y="4306911"/>
              <a:ext cx="102552" cy="153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90000"/>
                </a:lnSpc>
                <a:spcAft>
                  <a:spcPts val="1000"/>
                </a:spcAft>
                <a:buClr>
                  <a:schemeClr val="accent1"/>
                </a:buClr>
              </a:pPr>
              <a:r>
                <a:rPr lang="en-DE" sz="1400" dirty="0">
                  <a:solidFill>
                    <a:srgbClr val="FFCC4B"/>
                  </a:solidFill>
                  <a:latin typeface="Britannic Bold" panose="020B0903060703020204" pitchFamily="34" charset="77"/>
                </a:rPr>
                <a:t>W</a:t>
              </a:r>
              <a:endParaRPr lang="en-DE" dirty="0">
                <a:solidFill>
                  <a:srgbClr val="FFCC4B"/>
                </a:solidFill>
                <a:latin typeface="Britannic Bold" panose="020B0903060703020204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150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5">
            <a:extLst>
              <a:ext uri="{FF2B5EF4-FFF2-40B4-BE49-F238E27FC236}">
                <a16:creationId xmlns:a16="http://schemas.microsoft.com/office/drawing/2014/main" id="{67DB10CB-1727-DCFE-C6BE-75090A5DEC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 bwMode="gray"/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A37741FB-6B7D-999A-0B3F-E34C7BCD30D5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>
                <a:solidFill>
                  <a:schemeClr val="tx1"/>
                </a:solidFill>
              </a:rPr>
              <a:t>Vielen Dank!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CA1C09-F32D-41E2-9F07-C1CFAEAA87D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297E286-455E-2968-DE7D-A06452E09C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sz="1200" b="1">
                <a:solidFill>
                  <a:schemeClr val="tx1"/>
                </a:solidFill>
              </a:rPr>
              <a:t>Ostbayerische Technische Hochschule (OTH) Amberg-Weiden</a:t>
            </a:r>
            <a:br>
              <a:rPr lang="de-DE" sz="1200">
                <a:solidFill>
                  <a:schemeClr val="tx1"/>
                </a:solidFill>
              </a:rPr>
            </a:br>
            <a:r>
              <a:rPr lang="de-DE" sz="1200">
                <a:solidFill>
                  <a:schemeClr val="tx1"/>
                </a:solidFill>
              </a:rPr>
              <a:t>Kaiser-Wilhelm-Ring 23 | 92224 Amberg</a:t>
            </a:r>
            <a:br>
              <a:rPr lang="de-DE" sz="1200">
                <a:solidFill>
                  <a:schemeClr val="tx1"/>
                </a:solidFill>
              </a:rPr>
            </a:br>
            <a:endParaRPr lang="de-DE" sz="1200">
              <a:solidFill>
                <a:schemeClr val="tx1"/>
              </a:solidFill>
            </a:endParaRPr>
          </a:p>
          <a:p>
            <a:r>
              <a:rPr lang="de-DE" sz="1200">
                <a:solidFill>
                  <a:schemeClr val="tx1"/>
                </a:solidFill>
              </a:rPr>
              <a:t>Tel.: +49 (9621) 482-0</a:t>
            </a:r>
            <a:br>
              <a:rPr lang="de-DE" sz="1200">
                <a:solidFill>
                  <a:schemeClr val="tx1"/>
                </a:solidFill>
              </a:rPr>
            </a:br>
            <a:r>
              <a:rPr lang="de-DE" sz="1200">
                <a:solidFill>
                  <a:schemeClr val="tx1"/>
                </a:solidFill>
              </a:rPr>
              <a:t>Fax: +49 (9621) 482-4991</a:t>
            </a:r>
            <a:br>
              <a:rPr lang="de-DE" sz="1200">
                <a:solidFill>
                  <a:schemeClr val="tx1"/>
                </a:solidFill>
              </a:rPr>
            </a:br>
            <a:r>
              <a:rPr lang="de-DE" sz="1200">
                <a:solidFill>
                  <a:schemeClr val="tx1"/>
                </a:solidFill>
              </a:rPr>
              <a:t>amberg@oth-aw.de</a:t>
            </a:r>
          </a:p>
        </p:txBody>
      </p:sp>
    </p:spTree>
    <p:extLst>
      <p:ext uri="{BB962C8B-B14F-4D97-AF65-F5344CB8AC3E}">
        <p14:creationId xmlns:p14="http://schemas.microsoft.com/office/powerpoint/2010/main" val="47239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F8B4D4-0746-CEE5-2F50-5B09014C25B8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1065B2B9-01C5-4CF7-AC68-1ABCFB96A8D8}" type="datetime4">
              <a:rPr lang="de-DE" noProof="0" smtClean="0"/>
              <a:t>5. Januar 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4AFF2F-7BF0-C42B-3AF0-0AEF6153F63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dirty="0">
                <a:solidFill>
                  <a:srgbClr val="B0A79D"/>
                </a:solidFill>
              </a:rPr>
              <a:t>Maven: A </a:t>
            </a:r>
            <a:r>
              <a:rPr lang="de-DE" dirty="0" err="1">
                <a:solidFill>
                  <a:srgbClr val="B0A79D"/>
                </a:solidFill>
              </a:rPr>
              <a:t>Build</a:t>
            </a:r>
            <a:r>
              <a:rPr lang="de-DE" dirty="0">
                <a:solidFill>
                  <a:srgbClr val="B0A79D"/>
                </a:solidFill>
              </a:rPr>
              <a:t> Tool </a:t>
            </a:r>
            <a:r>
              <a:rPr lang="de-DE" dirty="0" err="1">
                <a:solidFill>
                  <a:srgbClr val="B0A79D"/>
                </a:solidFill>
              </a:rPr>
              <a:t>by</a:t>
            </a:r>
            <a:r>
              <a:rPr lang="de-DE" dirty="0">
                <a:solidFill>
                  <a:srgbClr val="B0A79D"/>
                </a:solidFill>
              </a:rPr>
              <a:t> Apache</a:t>
            </a:r>
            <a:r>
              <a:rPr lang="de-DE" noProof="0" dirty="0">
                <a:solidFill>
                  <a:srgbClr val="B0A79D"/>
                </a:solidFill>
              </a:rPr>
              <a:t> </a:t>
            </a:r>
            <a:r>
              <a:rPr lang="de-DE" noProof="0" dirty="0"/>
              <a:t>| </a:t>
            </a:r>
            <a:r>
              <a:rPr lang="de-DE" dirty="0" err="1"/>
              <a:t>Schwagerl</a:t>
            </a:r>
            <a:r>
              <a:rPr lang="de-DE" dirty="0"/>
              <a:t> x Baierl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7A3E21-222F-9A8B-DC95-7D5395587EA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2</a:t>
            </a:fld>
            <a:endParaRPr lang="de-DE" noProof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BE531E5-3599-7013-9782-F33CA85F1F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401529" y="1430485"/>
            <a:ext cx="796529" cy="815313"/>
          </a:xfrm>
          <a:ln>
            <a:solidFill>
              <a:srgbClr val="FFFFFF"/>
            </a:solidFill>
          </a:ln>
        </p:spPr>
        <p:txBody>
          <a:bodyPr/>
          <a:lstStyle/>
          <a:p>
            <a:r>
              <a:rPr lang="de-DE" dirty="0">
                <a:solidFill>
                  <a:schemeClr val="bg2"/>
                </a:solidFill>
              </a:rPr>
              <a:t>01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336DF34-67ED-3D27-59AD-8B23359094C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401529" y="4116215"/>
            <a:ext cx="796529" cy="815313"/>
          </a:xfrm>
          <a:ln>
            <a:solidFill>
              <a:srgbClr val="FFFFFF"/>
            </a:solidFill>
          </a:ln>
        </p:spPr>
        <p:txBody>
          <a:bodyPr/>
          <a:lstStyle/>
          <a:p>
            <a:r>
              <a:rPr lang="de-DE" dirty="0">
                <a:solidFill>
                  <a:schemeClr val="bg2"/>
                </a:solidFill>
              </a:rPr>
              <a:t>03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BE4EEDCF-9322-D12A-86A0-EAFA4EC075E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>
          <a:xfrm rot="5400000">
            <a:off x="994382" y="1824640"/>
            <a:ext cx="720000" cy="27000"/>
          </a:xfrm>
          <a:solidFill>
            <a:schemeClr val="bg2"/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354AA8B0-0AE8-2ED4-D26C-FDF7437EF80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>
          <a:xfrm rot="5400000">
            <a:off x="994382" y="4510370"/>
            <a:ext cx="720000" cy="27000"/>
          </a:xfrm>
          <a:solidFill>
            <a:schemeClr val="bg2"/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F2AA32FD-DB2B-D278-6E4E-CF254ADD969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>
          <a:xfrm>
            <a:off x="1510706" y="1430848"/>
            <a:ext cx="2700000" cy="814387"/>
          </a:xfrm>
        </p:spPr>
        <p:txBody>
          <a:bodyPr/>
          <a:lstStyle/>
          <a:p>
            <a:r>
              <a:rPr lang="de-DE" b="1"/>
              <a:t>Einführung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6596E53-4986-D6D0-2592-C81C0E0A135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1510706" y="2774276"/>
            <a:ext cx="2700000" cy="814387"/>
          </a:xfrm>
        </p:spPr>
        <p:txBody>
          <a:bodyPr/>
          <a:lstStyle/>
          <a:p>
            <a:r>
              <a:rPr lang="de-DE" b="1"/>
              <a:t>Grundlagen: Java Projekt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724552DE-55BC-6325-55F9-4333C31EB19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1510706" y="4117141"/>
            <a:ext cx="2700000" cy="814387"/>
          </a:xfrm>
        </p:spPr>
        <p:txBody>
          <a:bodyPr/>
          <a:lstStyle/>
          <a:p>
            <a:r>
              <a:rPr lang="de-DE" b="1"/>
              <a:t>Basic </a:t>
            </a:r>
            <a:r>
              <a:rPr lang="de-DE" b="1" err="1"/>
              <a:t>Build</a:t>
            </a:r>
            <a:r>
              <a:rPr lang="de-DE" b="1"/>
              <a:t> (ohne Maven)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092D31BA-82DE-2054-B5CD-EE60C523F5B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>
          <a:xfrm rot="5400000">
            <a:off x="5522676" y="1824640"/>
            <a:ext cx="720000" cy="27000"/>
          </a:xfrm>
          <a:solidFill>
            <a:schemeClr val="bg2"/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8A45EBF6-58EC-5BA7-BBA7-384FCAEE34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 bwMode="gray">
          <a:xfrm rot="5400000">
            <a:off x="5522676" y="3167505"/>
            <a:ext cx="720000" cy="27000"/>
          </a:xfrm>
          <a:solidFill>
            <a:schemeClr val="bg2"/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28C18C7E-7E18-3398-CC74-B4C4953591E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 bwMode="gray">
          <a:xfrm rot="5400000">
            <a:off x="5522676" y="4510370"/>
            <a:ext cx="720000" cy="27000"/>
          </a:xfrm>
          <a:solidFill>
            <a:schemeClr val="bg2"/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46E873F8-2344-1665-F3FF-734CCA84447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 bwMode="gray">
          <a:xfrm>
            <a:off x="6039000" y="1430848"/>
            <a:ext cx="2700000" cy="814387"/>
          </a:xfrm>
        </p:spPr>
        <p:txBody>
          <a:bodyPr/>
          <a:lstStyle/>
          <a:p>
            <a:r>
              <a:rPr lang="de-DE"/>
              <a:t>Default | Clean | Site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2C12344D-D2A5-5CBF-2C2D-4C7963AD029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6039000" y="2774276"/>
            <a:ext cx="2700000" cy="814387"/>
          </a:xfrm>
        </p:spPr>
        <p:txBody>
          <a:bodyPr/>
          <a:lstStyle/>
          <a:p>
            <a:r>
              <a:rPr lang="de-DE"/>
              <a:t>Vorteile | Warum Maven?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7F66E95D-C58F-0D37-C40D-C48562F6573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 bwMode="gray">
          <a:xfrm>
            <a:off x="6039000" y="4117141"/>
            <a:ext cx="2700000" cy="814387"/>
          </a:xfrm>
        </p:spPr>
        <p:txBody>
          <a:bodyPr/>
          <a:lstStyle/>
          <a:p>
            <a:r>
              <a:rPr lang="de-DE" dirty="0"/>
              <a:t>Q&amp;A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5C07C2D-141A-1106-404C-11F4DFA8767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25127" y="543484"/>
            <a:ext cx="8334000" cy="659341"/>
          </a:xfrm>
        </p:spPr>
        <p:txBody>
          <a:bodyPr/>
          <a:lstStyle/>
          <a:p>
            <a:r>
              <a:rPr lang="de-DE" sz="3600" dirty="0"/>
              <a:t>Agenda</a:t>
            </a:r>
          </a:p>
        </p:txBody>
      </p:sp>
      <p:sp>
        <p:nvSpPr>
          <p:cNvPr id="7" name="Textplatzhalter 8">
            <a:extLst>
              <a:ext uri="{FF2B5EF4-FFF2-40B4-BE49-F238E27FC236}">
                <a16:creationId xmlns:a16="http://schemas.microsoft.com/office/drawing/2014/main" id="{13C3B618-5229-7F72-4AAC-AC48C042B99A}"/>
              </a:ext>
            </a:extLst>
          </p:cNvPr>
          <p:cNvSpPr txBox="1">
            <a:spLocks/>
          </p:cNvSpPr>
          <p:nvPr/>
        </p:nvSpPr>
        <p:spPr bwMode="gray">
          <a:xfrm>
            <a:off x="4929822" y="1478140"/>
            <a:ext cx="796529" cy="815313"/>
          </a:xfrm>
          <a:prstGeom prst="rect">
            <a:avLst/>
          </a:prstGeom>
        </p:spPr>
        <p:txBody>
          <a:bodyPr vert="horz" lIns="0" tIns="0" rIns="0" bIns="72000" rtlCol="0" anchor="ctr">
            <a:noAutofit/>
          </a:bodyPr>
          <a:lstStyle>
            <a:lvl1pPr marL="0" indent="0" algn="l" defTabSz="68586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495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40054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81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108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135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138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073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007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942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05</a:t>
            </a:r>
          </a:p>
        </p:txBody>
      </p:sp>
      <p:sp>
        <p:nvSpPr>
          <p:cNvPr id="26" name="Textplatzhalter 11">
            <a:extLst>
              <a:ext uri="{FF2B5EF4-FFF2-40B4-BE49-F238E27FC236}">
                <a16:creationId xmlns:a16="http://schemas.microsoft.com/office/drawing/2014/main" id="{8F9F0BD5-DFD0-964B-B6A1-0A2B17254AAA}"/>
              </a:ext>
            </a:extLst>
          </p:cNvPr>
          <p:cNvSpPr txBox="1">
            <a:spLocks/>
          </p:cNvSpPr>
          <p:nvPr/>
        </p:nvSpPr>
        <p:spPr bwMode="gray">
          <a:xfrm rot="5400000">
            <a:off x="5522676" y="1824640"/>
            <a:ext cx="720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54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81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108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135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138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073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007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942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 </a:t>
            </a:r>
          </a:p>
        </p:txBody>
      </p:sp>
      <p:sp>
        <p:nvSpPr>
          <p:cNvPr id="34" name="Textplatzhalter 19">
            <a:extLst>
              <a:ext uri="{FF2B5EF4-FFF2-40B4-BE49-F238E27FC236}">
                <a16:creationId xmlns:a16="http://schemas.microsoft.com/office/drawing/2014/main" id="{7553E59E-17CD-0CE7-26E1-E98CCCA3B959}"/>
              </a:ext>
            </a:extLst>
          </p:cNvPr>
          <p:cNvSpPr txBox="1">
            <a:spLocks/>
          </p:cNvSpPr>
          <p:nvPr/>
        </p:nvSpPr>
        <p:spPr bwMode="gray">
          <a:xfrm rot="5400000">
            <a:off x="5525902" y="3168700"/>
            <a:ext cx="720000" cy="27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54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81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108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135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138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073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007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942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 </a:t>
            </a:r>
          </a:p>
        </p:txBody>
      </p:sp>
      <p:sp>
        <p:nvSpPr>
          <p:cNvPr id="35" name="Textplatzhalter 8">
            <a:extLst>
              <a:ext uri="{FF2B5EF4-FFF2-40B4-BE49-F238E27FC236}">
                <a16:creationId xmlns:a16="http://schemas.microsoft.com/office/drawing/2014/main" id="{5042977C-2155-AA42-1BE3-C2B6B0466D36}"/>
              </a:ext>
            </a:extLst>
          </p:cNvPr>
          <p:cNvSpPr txBox="1">
            <a:spLocks/>
          </p:cNvSpPr>
          <p:nvPr/>
        </p:nvSpPr>
        <p:spPr bwMode="gray">
          <a:xfrm>
            <a:off x="4933048" y="2822200"/>
            <a:ext cx="796529" cy="815313"/>
          </a:xfrm>
          <a:prstGeom prst="rect">
            <a:avLst/>
          </a:prstGeom>
        </p:spPr>
        <p:txBody>
          <a:bodyPr vert="horz" lIns="0" tIns="0" rIns="0" bIns="72000" rtlCol="0" anchor="ctr">
            <a:noAutofit/>
          </a:bodyPr>
          <a:lstStyle>
            <a:lvl1pPr marL="0" indent="0" algn="l" defTabSz="68586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495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40054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81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108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135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138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073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007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942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06</a:t>
            </a:r>
          </a:p>
        </p:txBody>
      </p:sp>
      <p:sp>
        <p:nvSpPr>
          <p:cNvPr id="36" name="Textplatzhalter 11">
            <a:extLst>
              <a:ext uri="{FF2B5EF4-FFF2-40B4-BE49-F238E27FC236}">
                <a16:creationId xmlns:a16="http://schemas.microsoft.com/office/drawing/2014/main" id="{CDF58158-5447-0D92-5904-A9A8B94A5515}"/>
              </a:ext>
            </a:extLst>
          </p:cNvPr>
          <p:cNvSpPr txBox="1">
            <a:spLocks/>
          </p:cNvSpPr>
          <p:nvPr/>
        </p:nvSpPr>
        <p:spPr bwMode="gray">
          <a:xfrm rot="5400000">
            <a:off x="5525902" y="3168700"/>
            <a:ext cx="720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54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81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108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135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138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073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007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942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 </a:t>
            </a:r>
          </a:p>
        </p:txBody>
      </p:sp>
      <p:sp>
        <p:nvSpPr>
          <p:cNvPr id="37" name="Textplatzhalter 20">
            <a:extLst>
              <a:ext uri="{FF2B5EF4-FFF2-40B4-BE49-F238E27FC236}">
                <a16:creationId xmlns:a16="http://schemas.microsoft.com/office/drawing/2014/main" id="{6A6D34C0-3C8A-F863-8640-E05CE9F0E1E4}"/>
              </a:ext>
            </a:extLst>
          </p:cNvPr>
          <p:cNvSpPr txBox="1">
            <a:spLocks/>
          </p:cNvSpPr>
          <p:nvPr/>
        </p:nvSpPr>
        <p:spPr bwMode="gray">
          <a:xfrm rot="5400000">
            <a:off x="5519450" y="4509175"/>
            <a:ext cx="720000" cy="27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54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81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108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135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138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073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007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942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 </a:t>
            </a:r>
          </a:p>
        </p:txBody>
      </p:sp>
      <p:sp>
        <p:nvSpPr>
          <p:cNvPr id="38" name="Textplatzhalter 19">
            <a:extLst>
              <a:ext uri="{FF2B5EF4-FFF2-40B4-BE49-F238E27FC236}">
                <a16:creationId xmlns:a16="http://schemas.microsoft.com/office/drawing/2014/main" id="{7FE23783-BC4C-58D9-7896-32DC062D80C7}"/>
              </a:ext>
            </a:extLst>
          </p:cNvPr>
          <p:cNvSpPr txBox="1">
            <a:spLocks/>
          </p:cNvSpPr>
          <p:nvPr/>
        </p:nvSpPr>
        <p:spPr bwMode="gray">
          <a:xfrm rot="5400000">
            <a:off x="5522676" y="4510370"/>
            <a:ext cx="720000" cy="27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54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81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108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135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138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073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007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942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 </a:t>
            </a:r>
          </a:p>
        </p:txBody>
      </p:sp>
      <p:sp>
        <p:nvSpPr>
          <p:cNvPr id="39" name="Textplatzhalter 8">
            <a:extLst>
              <a:ext uri="{FF2B5EF4-FFF2-40B4-BE49-F238E27FC236}">
                <a16:creationId xmlns:a16="http://schemas.microsoft.com/office/drawing/2014/main" id="{EF536836-B782-3699-ADFD-073844D5731F}"/>
              </a:ext>
            </a:extLst>
          </p:cNvPr>
          <p:cNvSpPr txBox="1">
            <a:spLocks/>
          </p:cNvSpPr>
          <p:nvPr/>
        </p:nvSpPr>
        <p:spPr bwMode="gray">
          <a:xfrm>
            <a:off x="4929822" y="4163870"/>
            <a:ext cx="796529" cy="815313"/>
          </a:xfrm>
          <a:prstGeom prst="rect">
            <a:avLst/>
          </a:prstGeom>
        </p:spPr>
        <p:txBody>
          <a:bodyPr vert="horz" lIns="0" tIns="0" rIns="0" bIns="72000" rtlCol="0" anchor="ctr">
            <a:noAutofit/>
          </a:bodyPr>
          <a:lstStyle>
            <a:lvl1pPr marL="0" indent="0" algn="l" defTabSz="68586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495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40054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81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108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135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138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073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007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942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07</a:t>
            </a:r>
          </a:p>
        </p:txBody>
      </p:sp>
      <p:sp>
        <p:nvSpPr>
          <p:cNvPr id="40" name="Textplatzhalter 11">
            <a:extLst>
              <a:ext uri="{FF2B5EF4-FFF2-40B4-BE49-F238E27FC236}">
                <a16:creationId xmlns:a16="http://schemas.microsoft.com/office/drawing/2014/main" id="{AB564665-E16D-6587-5145-2466B3085F78}"/>
              </a:ext>
            </a:extLst>
          </p:cNvPr>
          <p:cNvSpPr txBox="1">
            <a:spLocks/>
          </p:cNvSpPr>
          <p:nvPr/>
        </p:nvSpPr>
        <p:spPr bwMode="gray">
          <a:xfrm rot="5400000">
            <a:off x="5522676" y="4510370"/>
            <a:ext cx="720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54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81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108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135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138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073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007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942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 </a:t>
            </a:r>
          </a:p>
        </p:txBody>
      </p:sp>
      <p:sp>
        <p:nvSpPr>
          <p:cNvPr id="45" name="Textplatzhalter 7">
            <a:extLst>
              <a:ext uri="{FF2B5EF4-FFF2-40B4-BE49-F238E27FC236}">
                <a16:creationId xmlns:a16="http://schemas.microsoft.com/office/drawing/2014/main" id="{B6FCA04F-E2E9-EA9C-D315-FD0B01C58B7F}"/>
              </a:ext>
            </a:extLst>
          </p:cNvPr>
          <p:cNvSpPr txBox="1">
            <a:spLocks/>
          </p:cNvSpPr>
          <p:nvPr/>
        </p:nvSpPr>
        <p:spPr bwMode="gray">
          <a:xfrm>
            <a:off x="398127" y="2785788"/>
            <a:ext cx="796529" cy="815313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vert="horz" lIns="0" tIns="0" rIns="0" bIns="72000" rtlCol="0" anchor="ctr">
            <a:noAutofit/>
          </a:bodyPr>
          <a:lstStyle>
            <a:lvl1pPr marL="0" indent="0" algn="l" defTabSz="68586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495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40054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81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108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135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138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073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007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942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>
                <a:solidFill>
                  <a:schemeClr val="bg2"/>
                </a:solidFill>
              </a:rPr>
              <a:t>02</a:t>
            </a:r>
          </a:p>
        </p:txBody>
      </p:sp>
      <p:sp>
        <p:nvSpPr>
          <p:cNvPr id="46" name="Textplatzhalter 10">
            <a:extLst>
              <a:ext uri="{FF2B5EF4-FFF2-40B4-BE49-F238E27FC236}">
                <a16:creationId xmlns:a16="http://schemas.microsoft.com/office/drawing/2014/main" id="{A5A5345D-A49B-DE75-AD0B-EF1F37F57E76}"/>
              </a:ext>
            </a:extLst>
          </p:cNvPr>
          <p:cNvSpPr txBox="1">
            <a:spLocks/>
          </p:cNvSpPr>
          <p:nvPr/>
        </p:nvSpPr>
        <p:spPr bwMode="gray">
          <a:xfrm rot="5400000">
            <a:off x="990980" y="3179943"/>
            <a:ext cx="720000" cy="27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54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81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108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135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138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073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007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942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 </a:t>
            </a:r>
          </a:p>
        </p:txBody>
      </p:sp>
      <p:sp>
        <p:nvSpPr>
          <p:cNvPr id="47" name="Textplatzhalter 9">
            <a:extLst>
              <a:ext uri="{FF2B5EF4-FFF2-40B4-BE49-F238E27FC236}">
                <a16:creationId xmlns:a16="http://schemas.microsoft.com/office/drawing/2014/main" id="{D9FBCB59-19F1-85BA-976A-BCB083DB5EA7}"/>
              </a:ext>
            </a:extLst>
          </p:cNvPr>
          <p:cNvSpPr txBox="1">
            <a:spLocks/>
          </p:cNvSpPr>
          <p:nvPr/>
        </p:nvSpPr>
        <p:spPr bwMode="gray">
          <a:xfrm>
            <a:off x="405000" y="5409557"/>
            <a:ext cx="796529" cy="815313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vert="horz" lIns="0" tIns="0" rIns="0" bIns="72000" rtlCol="0" anchor="ctr">
            <a:noAutofit/>
          </a:bodyPr>
          <a:lstStyle>
            <a:lvl1pPr marL="0" indent="0" algn="l" defTabSz="68586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495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40054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81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108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135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138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073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007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942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>
                <a:solidFill>
                  <a:schemeClr val="bg2"/>
                </a:solidFill>
              </a:rPr>
              <a:t>04</a:t>
            </a:r>
          </a:p>
        </p:txBody>
      </p:sp>
      <p:sp>
        <p:nvSpPr>
          <p:cNvPr id="48" name="Textplatzhalter 12">
            <a:extLst>
              <a:ext uri="{FF2B5EF4-FFF2-40B4-BE49-F238E27FC236}">
                <a16:creationId xmlns:a16="http://schemas.microsoft.com/office/drawing/2014/main" id="{D6792AF1-4DA0-F0D9-3CE5-EE833F6395FA}"/>
              </a:ext>
            </a:extLst>
          </p:cNvPr>
          <p:cNvSpPr txBox="1">
            <a:spLocks/>
          </p:cNvSpPr>
          <p:nvPr/>
        </p:nvSpPr>
        <p:spPr bwMode="gray">
          <a:xfrm rot="5400000">
            <a:off x="997853" y="5803712"/>
            <a:ext cx="720000" cy="27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54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81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108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135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138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073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007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942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 </a:t>
            </a:r>
          </a:p>
        </p:txBody>
      </p:sp>
      <p:sp>
        <p:nvSpPr>
          <p:cNvPr id="49" name="Textplatzhalter 15">
            <a:extLst>
              <a:ext uri="{FF2B5EF4-FFF2-40B4-BE49-F238E27FC236}">
                <a16:creationId xmlns:a16="http://schemas.microsoft.com/office/drawing/2014/main" id="{66728088-2E37-F741-6EE0-7CD085B30EAE}"/>
              </a:ext>
            </a:extLst>
          </p:cNvPr>
          <p:cNvSpPr txBox="1">
            <a:spLocks/>
          </p:cNvSpPr>
          <p:nvPr/>
        </p:nvSpPr>
        <p:spPr bwMode="gray">
          <a:xfrm>
            <a:off x="1514177" y="5410483"/>
            <a:ext cx="2700000" cy="8143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68586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37534" indent="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81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108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135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138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073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007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942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/>
              <a:t>Projekt </a:t>
            </a:r>
            <a:r>
              <a:rPr lang="de-DE" b="1" err="1"/>
              <a:t>Build</a:t>
            </a:r>
            <a:r>
              <a:rPr lang="de-DE" b="1"/>
              <a:t> (mit Maven)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F2ECFF-1124-6EC9-B644-9B37B28310EC}"/>
              </a:ext>
            </a:extLst>
          </p:cNvPr>
          <p:cNvSpPr txBox="1"/>
          <p:nvPr/>
        </p:nvSpPr>
        <p:spPr bwMode="gray">
          <a:xfrm>
            <a:off x="9236279" y="259219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DE" err="1"/>
          </a:p>
        </p:txBody>
      </p:sp>
      <p:pic>
        <p:nvPicPr>
          <p:cNvPr id="29" name="Graphic 28" descr="Link with solid fill">
            <a:extLst>
              <a:ext uri="{FF2B5EF4-FFF2-40B4-BE49-F238E27FC236}">
                <a16:creationId xmlns:a16="http://schemas.microsoft.com/office/drawing/2014/main" id="{86576945-9A89-B323-E029-74BCA176C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481" y="33562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08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BC0DCFB-0E99-03D4-D920-6F618FB2E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/>
              <a:t>Umfrage | absolute Basics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825898-C3C1-BDBF-193E-F1FBA76A2F9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194E3042-2D42-4887-B710-6A504077A7CF}" type="datetime4">
              <a:rPr lang="de-DE" noProof="0" smtClean="0"/>
              <a:t>5. Januar 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22703D-5889-10E3-F695-1C64851FD1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dirty="0">
                <a:solidFill>
                  <a:srgbClr val="B0A79D"/>
                </a:solidFill>
              </a:rPr>
              <a:t>Maven: A </a:t>
            </a:r>
            <a:r>
              <a:rPr lang="de-DE" dirty="0" err="1">
                <a:solidFill>
                  <a:srgbClr val="B0A79D"/>
                </a:solidFill>
              </a:rPr>
              <a:t>Build</a:t>
            </a:r>
            <a:r>
              <a:rPr lang="de-DE" dirty="0">
                <a:solidFill>
                  <a:srgbClr val="B0A79D"/>
                </a:solidFill>
              </a:rPr>
              <a:t> Tool </a:t>
            </a:r>
            <a:r>
              <a:rPr lang="de-DE" dirty="0" err="1">
                <a:solidFill>
                  <a:srgbClr val="B0A79D"/>
                </a:solidFill>
              </a:rPr>
              <a:t>by</a:t>
            </a:r>
            <a:r>
              <a:rPr lang="de-DE" dirty="0">
                <a:solidFill>
                  <a:srgbClr val="B0A79D"/>
                </a:solidFill>
              </a:rPr>
              <a:t> Apache</a:t>
            </a:r>
            <a:r>
              <a:rPr lang="de-DE" noProof="0" dirty="0">
                <a:solidFill>
                  <a:srgbClr val="B0A79D"/>
                </a:solidFill>
              </a:rPr>
              <a:t> </a:t>
            </a:r>
            <a:r>
              <a:rPr lang="de-DE" noProof="0" dirty="0"/>
              <a:t>| </a:t>
            </a:r>
            <a:r>
              <a:rPr lang="de-DE" dirty="0" err="1"/>
              <a:t>Schwagerl</a:t>
            </a:r>
            <a:r>
              <a:rPr lang="de-DE" dirty="0"/>
              <a:t> x Baierl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01C579-E2F7-79A6-DEF4-73197D2B874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3</a:t>
            </a:fld>
            <a:endParaRPr lang="de-DE" noProof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0B8257D-8ADF-E124-F37C-DE3FC789CE7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/>
              <a:t>Quellen:</a:t>
            </a:r>
            <a:r>
              <a:rPr lang="en-GB" b="0" i="0" dirty="0">
                <a:solidFill>
                  <a:srgbClr val="202122"/>
                </a:solidFill>
                <a:effectLst/>
                <a:latin typeface="-apple-system"/>
              </a:rPr>
              <a:t> </a:t>
            </a:r>
            <a:r>
              <a:rPr lang="en-GB" b="0" i="0" u="none" strike="noStrike" dirty="0">
                <a:solidFill>
                  <a:srgbClr val="3366CC"/>
                </a:solidFill>
                <a:effectLst/>
                <a:latin typeface="-apple-system"/>
                <a:hlinkClick r:id="rId3"/>
              </a:rPr>
              <a:t>http://maven.apache.org/images/maventxt_logo_200.gif</a:t>
            </a:r>
            <a:r>
              <a:rPr lang="en-GB" b="0" i="0" u="none" strike="noStrike" dirty="0">
                <a:solidFill>
                  <a:srgbClr val="3366CC"/>
                </a:solidFill>
                <a:effectLst/>
                <a:latin typeface="-apple-system"/>
              </a:rPr>
              <a:t>, </a:t>
            </a:r>
            <a:r>
              <a:rPr lang="en-GB" b="0" i="0" u="sng" dirty="0">
                <a:solidFill>
                  <a:srgbClr val="3366CC"/>
                </a:solidFill>
                <a:effectLst/>
                <a:latin typeface="-apple-system"/>
                <a:hlinkClick r:id="rId4"/>
              </a:rPr>
              <a:t>https://code.visualstudio.com/brand</a:t>
            </a: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BC0F9AC-860D-2482-7C67-8982E8FD573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Einführung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6E0857-A8C0-E7D7-6A45-106F192E36EC}"/>
              </a:ext>
            </a:extLst>
          </p:cNvPr>
          <p:cNvSpPr txBox="1"/>
          <p:nvPr/>
        </p:nvSpPr>
        <p:spPr bwMode="gray">
          <a:xfrm>
            <a:off x="214034" y="1572193"/>
            <a:ext cx="4957482" cy="21456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GB" sz="2400" dirty="0"/>
              <a:t> </a:t>
            </a:r>
            <a:r>
              <a:rPr lang="en-GB" sz="2400" b="1" dirty="0">
                <a:solidFill>
                  <a:srgbClr val="F39401"/>
                </a:solidFill>
              </a:rPr>
              <a:t>-</a:t>
            </a:r>
            <a:r>
              <a:rPr lang="en-GB" sz="2400" dirty="0"/>
              <a:t> W</a:t>
            </a:r>
            <a:r>
              <a:rPr lang="en-DE" sz="2400" dirty="0"/>
              <a:t>er weiß was ein build tool ist?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sz="2400" dirty="0"/>
              <a:t> </a:t>
            </a:r>
            <a:r>
              <a:rPr lang="en-GB" sz="2400" b="1" dirty="0">
                <a:solidFill>
                  <a:srgbClr val="F39401"/>
                </a:solidFill>
              </a:rPr>
              <a:t>-</a:t>
            </a:r>
            <a:r>
              <a:rPr lang="en-GB" sz="2400" dirty="0"/>
              <a:t> </a:t>
            </a:r>
            <a:r>
              <a:rPr lang="en-DE" sz="2400" dirty="0"/>
              <a:t>Wer kennt die basic Unix-Commands?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endParaRPr lang="en-DE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BED3E8F-F2DC-8B8A-8F32-1E2ED1E9D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99" y="3868720"/>
            <a:ext cx="8050489" cy="203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D6F8396-788B-5C38-6603-059E34DAB240}"/>
              </a:ext>
            </a:extLst>
          </p:cNvPr>
          <p:cNvSpPr txBox="1"/>
          <p:nvPr/>
        </p:nvSpPr>
        <p:spPr bwMode="gray">
          <a:xfrm>
            <a:off x="326659" y="2548730"/>
            <a:ext cx="4288145" cy="77785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sz="2400" b="1">
                <a:solidFill>
                  <a:srgbClr val="F39401"/>
                </a:solidFill>
              </a:rPr>
              <a:t>-</a:t>
            </a:r>
            <a:r>
              <a:rPr lang="de-DE" sz="2400"/>
              <a:t> Wer von euch benutzt Maven?</a:t>
            </a:r>
            <a:endParaRPr lang="en-DE" sz="2400"/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endParaRPr lang="en-DE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07B8FB-9261-714D-E964-50C8DD98274B}"/>
              </a:ext>
            </a:extLst>
          </p:cNvPr>
          <p:cNvSpPr txBox="1"/>
          <p:nvPr/>
        </p:nvSpPr>
        <p:spPr bwMode="gray">
          <a:xfrm>
            <a:off x="326659" y="3133292"/>
            <a:ext cx="4288145" cy="77785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sz="2400" b="1" dirty="0">
                <a:solidFill>
                  <a:srgbClr val="F39401"/>
                </a:solidFill>
              </a:rPr>
              <a:t>-</a:t>
            </a:r>
            <a:r>
              <a:rPr lang="de-DE" sz="2400" dirty="0"/>
              <a:t> Wer von euch benutzt VS-Code?</a:t>
            </a:r>
            <a:endParaRPr lang="en-DE" sz="2400" dirty="0"/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endParaRPr lang="en-DE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935BAFE-5EA3-19A6-F874-F748A67B2833}"/>
              </a:ext>
            </a:extLst>
          </p:cNvPr>
          <p:cNvGrpSpPr/>
          <p:nvPr/>
        </p:nvGrpSpPr>
        <p:grpSpPr>
          <a:xfrm>
            <a:off x="5171516" y="553300"/>
            <a:ext cx="3662115" cy="1887522"/>
            <a:chOff x="3896372" y="214542"/>
            <a:chExt cx="3662115" cy="1887522"/>
          </a:xfrm>
        </p:grpSpPr>
        <p:pic>
          <p:nvPicPr>
            <p:cNvPr id="17" name="Graphic 16" descr="Raised hand with solid fill">
              <a:extLst>
                <a:ext uri="{FF2B5EF4-FFF2-40B4-BE49-F238E27FC236}">
                  <a16:creationId xmlns:a16="http://schemas.microsoft.com/office/drawing/2014/main" id="{6659CD32-D6DB-5776-B336-780500075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96372" y="214542"/>
              <a:ext cx="1887522" cy="188752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FC086C5-E799-B331-14D5-C9A5BF57C277}"/>
                </a:ext>
              </a:extLst>
            </p:cNvPr>
            <p:cNvSpPr txBox="1"/>
            <p:nvPr/>
          </p:nvSpPr>
          <p:spPr bwMode="gray">
            <a:xfrm>
              <a:off x="5046293" y="1796082"/>
              <a:ext cx="2512194" cy="2471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90000"/>
                </a:lnSpc>
                <a:spcAft>
                  <a:spcPts val="1000"/>
                </a:spcAft>
                <a:buClr>
                  <a:schemeClr val="accent1"/>
                </a:buClr>
              </a:pPr>
              <a:r>
                <a:rPr lang="en-DE" sz="1400" dirty="0">
                  <a:solidFill>
                    <a:srgbClr val="F39401"/>
                  </a:solidFill>
                </a:rPr>
                <a:t>Handzeichen pls :)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7E87EC-B59F-D183-CF32-007C3CFC2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916" y="2411068"/>
            <a:ext cx="1651042" cy="165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35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BC0DCFB-0E99-03D4-D920-6F618FB2E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/>
              <a:t>Umfrage | absolute Basics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825898-C3C1-BDBF-193E-F1FBA76A2F9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194E3042-2D42-4887-B710-6A504077A7CF}" type="datetime4">
              <a:rPr lang="de-DE" noProof="0" smtClean="0"/>
              <a:t>5. Januar 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22703D-5889-10E3-F695-1C64851FD1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dirty="0">
                <a:solidFill>
                  <a:srgbClr val="B0A79D"/>
                </a:solidFill>
              </a:rPr>
              <a:t>Maven: A </a:t>
            </a:r>
            <a:r>
              <a:rPr lang="de-DE" dirty="0" err="1">
                <a:solidFill>
                  <a:srgbClr val="B0A79D"/>
                </a:solidFill>
              </a:rPr>
              <a:t>Build</a:t>
            </a:r>
            <a:r>
              <a:rPr lang="de-DE" dirty="0">
                <a:solidFill>
                  <a:srgbClr val="B0A79D"/>
                </a:solidFill>
              </a:rPr>
              <a:t> Tool </a:t>
            </a:r>
            <a:r>
              <a:rPr lang="de-DE" dirty="0" err="1">
                <a:solidFill>
                  <a:srgbClr val="B0A79D"/>
                </a:solidFill>
              </a:rPr>
              <a:t>by</a:t>
            </a:r>
            <a:r>
              <a:rPr lang="de-DE" dirty="0">
                <a:solidFill>
                  <a:srgbClr val="B0A79D"/>
                </a:solidFill>
              </a:rPr>
              <a:t> Apache</a:t>
            </a:r>
            <a:r>
              <a:rPr lang="de-DE" noProof="0" dirty="0">
                <a:solidFill>
                  <a:srgbClr val="B0A79D"/>
                </a:solidFill>
              </a:rPr>
              <a:t> </a:t>
            </a:r>
            <a:r>
              <a:rPr lang="de-DE" noProof="0" dirty="0"/>
              <a:t>| </a:t>
            </a:r>
            <a:r>
              <a:rPr lang="de-DE" dirty="0" err="1"/>
              <a:t>Schwagerl</a:t>
            </a:r>
            <a:r>
              <a:rPr lang="de-DE" dirty="0"/>
              <a:t> x Baierl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01C579-E2F7-79A6-DEF4-73197D2B874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4</a:t>
            </a:fld>
            <a:endParaRPr lang="de-DE" noProof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0B8257D-8ADF-E124-F37C-DE3FC789CE7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/>
              <a:t>Quellen: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BC0F9AC-860D-2482-7C67-8982E8FD573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Einführung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D51839-804B-ADD5-3199-F49606084CA6}"/>
              </a:ext>
            </a:extLst>
          </p:cNvPr>
          <p:cNvSpPr txBox="1"/>
          <p:nvPr/>
        </p:nvSpPr>
        <p:spPr bwMode="gray">
          <a:xfrm>
            <a:off x="4114797" y="5024989"/>
            <a:ext cx="5055078" cy="29361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GB" sz="3200" b="1" dirty="0">
                <a:solidFill>
                  <a:srgbClr val="F39401"/>
                </a:solidFill>
              </a:rPr>
              <a:t>[</a:t>
            </a:r>
            <a:r>
              <a:rPr lang="en-GB" sz="3200" b="1" dirty="0">
                <a:solidFill>
                  <a:srgbClr val="736E64"/>
                </a:solidFill>
              </a:rPr>
              <a:t>D</a:t>
            </a:r>
            <a:r>
              <a:rPr lang="en-DE" sz="3200" b="1" dirty="0">
                <a:solidFill>
                  <a:srgbClr val="736E64"/>
                </a:solidFill>
              </a:rPr>
              <a:t>ependency Management</a:t>
            </a:r>
            <a:r>
              <a:rPr lang="en-DE" sz="3200" b="1" dirty="0">
                <a:solidFill>
                  <a:srgbClr val="F39401"/>
                </a:solidFill>
              </a:rPr>
              <a:t>]</a:t>
            </a:r>
            <a:endParaRPr lang="en-DE" b="1" dirty="0">
              <a:solidFill>
                <a:srgbClr val="F3940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BED3E8F-F2DC-8B8A-8F32-1E2ED1E9D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300" y="167857"/>
            <a:ext cx="2465751" cy="62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30E6D1B-75CA-51FE-152E-104B37025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844" y="1364568"/>
            <a:ext cx="2033427" cy="99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EBBC58A-CC63-A975-648A-8D4C6016CD35}"/>
              </a:ext>
            </a:extLst>
          </p:cNvPr>
          <p:cNvSpPr/>
          <p:nvPr/>
        </p:nvSpPr>
        <p:spPr bwMode="gray">
          <a:xfrm>
            <a:off x="4115534" y="1382380"/>
            <a:ext cx="2301702" cy="906010"/>
          </a:xfrm>
          <a:prstGeom prst="roundRect">
            <a:avLst/>
          </a:prstGeom>
          <a:noFill/>
          <a:ln w="34925">
            <a:solidFill>
              <a:srgbClr val="F394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DE" err="1"/>
          </a:p>
        </p:txBody>
      </p:sp>
      <p:pic>
        <p:nvPicPr>
          <p:cNvPr id="15" name="Picture 14" descr="A model of a computer&#10;&#10;Description automatically generated with medium confidence">
            <a:extLst>
              <a:ext uri="{FF2B5EF4-FFF2-40B4-BE49-F238E27FC236}">
                <a16:creationId xmlns:a16="http://schemas.microsoft.com/office/drawing/2014/main" id="{486B056F-7DDD-441B-126F-4B805686AB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389" y="1498799"/>
            <a:ext cx="4107138" cy="4107138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AA368FE-9F70-5F89-1759-3BFB9DBE0EE0}"/>
              </a:ext>
            </a:extLst>
          </p:cNvPr>
          <p:cNvSpPr/>
          <p:nvPr/>
        </p:nvSpPr>
        <p:spPr bwMode="gray">
          <a:xfrm>
            <a:off x="4115533" y="1382379"/>
            <a:ext cx="4390559" cy="2435565"/>
          </a:xfrm>
          <a:prstGeom prst="roundRect">
            <a:avLst/>
          </a:prstGeom>
          <a:noFill/>
          <a:ln w="79375">
            <a:solidFill>
              <a:srgbClr val="F394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DE" sz="1400" err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F152BE-7BA3-9551-C7F5-AADDA7DB1642}"/>
              </a:ext>
            </a:extLst>
          </p:cNvPr>
          <p:cNvSpPr txBox="1"/>
          <p:nvPr/>
        </p:nvSpPr>
        <p:spPr bwMode="gray">
          <a:xfrm>
            <a:off x="4252875" y="2397210"/>
            <a:ext cx="4167000" cy="12974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b="0" i="0">
                <a:effectLst/>
                <a:latin typeface="Söhne"/>
              </a:rPr>
              <a:t>Maven </a:t>
            </a:r>
            <a:r>
              <a:rPr lang="en-GB" b="0" i="0" err="1">
                <a:effectLst/>
                <a:latin typeface="Söhne"/>
              </a:rPr>
              <a:t>als</a:t>
            </a:r>
            <a:r>
              <a:rPr lang="en-GB" b="0" i="0">
                <a:effectLst/>
                <a:latin typeface="Söhne"/>
              </a:rPr>
              <a:t> Top-Level-</a:t>
            </a:r>
            <a:r>
              <a:rPr lang="en-GB" b="0" i="0" err="1">
                <a:effectLst/>
                <a:latin typeface="Söhne"/>
              </a:rPr>
              <a:t>Projekt</a:t>
            </a:r>
            <a:r>
              <a:rPr lang="en-GB" b="0" i="0">
                <a:effectLst/>
                <a:latin typeface="Söhne"/>
              </a:rPr>
              <a:t>, </a:t>
            </a:r>
            <a:r>
              <a:rPr lang="en-GB" b="0" i="0" err="1">
                <a:effectLst/>
                <a:latin typeface="Söhne"/>
              </a:rPr>
              <a:t>unterstützt</a:t>
            </a:r>
            <a:r>
              <a:rPr lang="en-GB" b="0" i="0">
                <a:effectLst/>
                <a:latin typeface="Söhne"/>
              </a:rPr>
              <a:t> und </a:t>
            </a:r>
            <a:r>
              <a:rPr lang="en-GB" b="0" i="0" err="1">
                <a:effectLst/>
                <a:latin typeface="Söhne"/>
              </a:rPr>
              <a:t>gepflegt</a:t>
            </a:r>
            <a:endParaRPr lang="en-GB" b="0" i="0">
              <a:effectLst/>
              <a:latin typeface="Söhne"/>
            </a:endParaRPr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err="1">
                <a:latin typeface="Söhne"/>
              </a:rPr>
              <a:t>Aktive</a:t>
            </a:r>
            <a:r>
              <a:rPr lang="en-GB">
                <a:latin typeface="Söhne"/>
              </a:rPr>
              <a:t> </a:t>
            </a:r>
            <a:r>
              <a:rPr lang="en-GB" err="1">
                <a:latin typeface="Söhne"/>
              </a:rPr>
              <a:t>Entwicklergemeinschaft</a:t>
            </a:r>
            <a:r>
              <a:rPr lang="en-GB">
                <a:latin typeface="Söhne"/>
              </a:rPr>
              <a:t> -&gt; </a:t>
            </a:r>
            <a:r>
              <a:rPr lang="en-GB" err="1">
                <a:latin typeface="Söhne"/>
              </a:rPr>
              <a:t>Verbesserungen</a:t>
            </a:r>
            <a:r>
              <a:rPr lang="en-GB">
                <a:latin typeface="Söhne"/>
              </a:rPr>
              <a:t> und Updates</a:t>
            </a:r>
            <a:endParaRPr lang="en-DE" err="1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7284FCD-D08D-B03E-99BF-BE8EF912E5E7}"/>
                  </a:ext>
                </a:extLst>
              </p14:cNvPr>
              <p14:cNvContentPartPr/>
              <p14:nvPr/>
            </p14:nvContentPartPr>
            <p14:xfrm>
              <a:off x="3937564" y="1243771"/>
              <a:ext cx="331200" cy="419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7284FCD-D08D-B03E-99BF-BE8EF912E5E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31444" y="1237651"/>
                <a:ext cx="343440" cy="4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36E88BE-C3BF-3C6E-B729-A8E8B940CBB7}"/>
                  </a:ext>
                </a:extLst>
              </p14:cNvPr>
              <p14:cNvContentPartPr/>
              <p14:nvPr/>
            </p14:nvContentPartPr>
            <p14:xfrm>
              <a:off x="4028515" y="1292949"/>
              <a:ext cx="378360" cy="3427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36E88BE-C3BF-3C6E-B729-A8E8B940CBB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22395" y="1286829"/>
                <a:ext cx="390600" cy="35496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47338798-E456-3923-2645-6246CA812ECC}"/>
              </a:ext>
            </a:extLst>
          </p:cNvPr>
          <p:cNvSpPr txBox="1"/>
          <p:nvPr/>
        </p:nvSpPr>
        <p:spPr bwMode="gray">
          <a:xfrm>
            <a:off x="3057971" y="5722355"/>
            <a:ext cx="5055078" cy="29361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GB" sz="3200" b="1">
                <a:solidFill>
                  <a:srgbClr val="F39401"/>
                </a:solidFill>
              </a:rPr>
              <a:t>[</a:t>
            </a:r>
            <a:r>
              <a:rPr lang="de-DE" sz="3200" b="1">
                <a:solidFill>
                  <a:srgbClr val="736E64"/>
                </a:solidFill>
              </a:rPr>
              <a:t>reproduzierbarer </a:t>
            </a:r>
            <a:r>
              <a:rPr lang="de-DE" sz="3200" b="1" err="1">
                <a:solidFill>
                  <a:srgbClr val="736E64"/>
                </a:solidFill>
              </a:rPr>
              <a:t>Build</a:t>
            </a:r>
            <a:r>
              <a:rPr lang="en-DE" sz="3200" b="1">
                <a:solidFill>
                  <a:srgbClr val="F39401"/>
                </a:solidFill>
              </a:rPr>
              <a:t>]</a:t>
            </a:r>
            <a:endParaRPr lang="en-DE" b="1">
              <a:solidFill>
                <a:srgbClr val="F3940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9538053-1E40-6648-EEBA-469536432B1A}"/>
                  </a:ext>
                </a:extLst>
              </p14:cNvPr>
              <p14:cNvContentPartPr/>
              <p14:nvPr/>
            </p14:nvContentPartPr>
            <p14:xfrm>
              <a:off x="4314745" y="1352999"/>
              <a:ext cx="60840" cy="291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9538053-1E40-6648-EEBA-469536432B1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08625" y="1346879"/>
                <a:ext cx="7308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A3D8B4C-E03F-9613-BC97-4A8D7A0E30EE}"/>
                  </a:ext>
                </a:extLst>
              </p14:cNvPr>
              <p14:cNvContentPartPr/>
              <p14:nvPr/>
            </p14:nvContentPartPr>
            <p14:xfrm>
              <a:off x="4121425" y="1467479"/>
              <a:ext cx="165240" cy="1404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A3D8B4C-E03F-9613-BC97-4A8D7A0E30E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15305" y="1461359"/>
                <a:ext cx="177480" cy="15264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FE835C5D-10AC-074C-2236-7C0810ED5D65}"/>
              </a:ext>
            </a:extLst>
          </p:cNvPr>
          <p:cNvSpPr txBox="1"/>
          <p:nvPr/>
        </p:nvSpPr>
        <p:spPr bwMode="gray">
          <a:xfrm>
            <a:off x="4098749" y="4428176"/>
            <a:ext cx="3710152" cy="4939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>
                <a:solidFill>
                  <a:srgbClr val="736E64"/>
                </a:solidFill>
              </a:rPr>
              <a:t>Frameworks|Libraries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784F84-6D68-BC79-6EE4-2B024CDC9BFD}"/>
              </a:ext>
            </a:extLst>
          </p:cNvPr>
          <p:cNvSpPr txBox="1"/>
          <p:nvPr/>
        </p:nvSpPr>
        <p:spPr bwMode="gray">
          <a:xfrm rot="16200000">
            <a:off x="3906765" y="2723311"/>
            <a:ext cx="3041610" cy="16647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sz="9600">
                <a:solidFill>
                  <a:srgbClr val="736E64"/>
                </a:solidFill>
              </a:rPr>
              <a:t>{</a:t>
            </a:r>
          </a:p>
        </p:txBody>
      </p:sp>
    </p:spTree>
    <p:extLst>
      <p:ext uri="{BB962C8B-B14F-4D97-AF65-F5344CB8AC3E}">
        <p14:creationId xmlns:p14="http://schemas.microsoft.com/office/powerpoint/2010/main" val="248028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BC0DCFB-0E99-03D4-D920-6F618FB2E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 err="1"/>
              <a:t>Build</a:t>
            </a:r>
            <a:r>
              <a:rPr lang="de-DE" dirty="0"/>
              <a:t> (ohne Maven)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22703D-5889-10E3-F695-1C64851FD1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dirty="0">
                <a:solidFill>
                  <a:srgbClr val="B0A79D"/>
                </a:solidFill>
              </a:rPr>
              <a:t>Maven: A </a:t>
            </a:r>
            <a:r>
              <a:rPr lang="de-DE" dirty="0" err="1">
                <a:solidFill>
                  <a:srgbClr val="B0A79D"/>
                </a:solidFill>
              </a:rPr>
              <a:t>Build</a:t>
            </a:r>
            <a:r>
              <a:rPr lang="de-DE" dirty="0">
                <a:solidFill>
                  <a:srgbClr val="B0A79D"/>
                </a:solidFill>
              </a:rPr>
              <a:t> Tool </a:t>
            </a:r>
            <a:r>
              <a:rPr lang="de-DE" dirty="0" err="1">
                <a:solidFill>
                  <a:srgbClr val="B0A79D"/>
                </a:solidFill>
              </a:rPr>
              <a:t>by</a:t>
            </a:r>
            <a:r>
              <a:rPr lang="de-DE" dirty="0">
                <a:solidFill>
                  <a:srgbClr val="B0A79D"/>
                </a:solidFill>
              </a:rPr>
              <a:t> Apache</a:t>
            </a:r>
            <a:r>
              <a:rPr lang="de-DE" noProof="0" dirty="0">
                <a:solidFill>
                  <a:srgbClr val="B0A79D"/>
                </a:solidFill>
              </a:rPr>
              <a:t> </a:t>
            </a:r>
            <a:r>
              <a:rPr lang="de-DE" noProof="0" dirty="0"/>
              <a:t>| </a:t>
            </a:r>
            <a:r>
              <a:rPr lang="de-DE" dirty="0" err="1"/>
              <a:t>Schwagerl</a:t>
            </a:r>
            <a:r>
              <a:rPr lang="de-DE" dirty="0"/>
              <a:t> x Baierl</a:t>
            </a:r>
            <a:endParaRPr lang="de-DE" noProof="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0B8257D-8ADF-E124-F37C-DE3FC789CE7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/>
              <a:t>Quellen: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BC0F9AC-860D-2482-7C67-8982E8FD573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Grundlagen: Java Project</a:t>
            </a:r>
          </a:p>
        </p:txBody>
      </p:sp>
      <p:pic>
        <p:nvPicPr>
          <p:cNvPr id="8" name="Picture 7" descr="A logo with text and lines&#10;&#10;Description automatically generated with medium confidence">
            <a:extLst>
              <a:ext uri="{FF2B5EF4-FFF2-40B4-BE49-F238E27FC236}">
                <a16:creationId xmlns:a16="http://schemas.microsoft.com/office/drawing/2014/main" id="{55EFFF9E-CD0B-0B20-15F2-B11FB4756E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16" t="15484" r="26399" b="14685"/>
          <a:stretch/>
        </p:blipFill>
        <p:spPr>
          <a:xfrm>
            <a:off x="2008491" y="1626317"/>
            <a:ext cx="4904038" cy="420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31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black background with green text&#10;&#10;Description automatically generated">
            <a:extLst>
              <a:ext uri="{FF2B5EF4-FFF2-40B4-BE49-F238E27FC236}">
                <a16:creationId xmlns:a16="http://schemas.microsoft.com/office/drawing/2014/main" id="{B0EAD5A7-5456-1730-8346-A5FF122F89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317"/>
          <a:stretch/>
        </p:blipFill>
        <p:spPr>
          <a:xfrm>
            <a:off x="586982" y="2266832"/>
            <a:ext cx="5943600" cy="56587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B9B9767-432E-E2E2-5069-FD328424C334}"/>
              </a:ext>
            </a:extLst>
          </p:cNvPr>
          <p:cNvSpPr/>
          <p:nvPr/>
        </p:nvSpPr>
        <p:spPr bwMode="gray">
          <a:xfrm>
            <a:off x="586982" y="1920188"/>
            <a:ext cx="5943600" cy="38603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DE" sz="1400" dirty="0" err="1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BC0DCFB-0E99-03D4-D920-6F618FB2E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 err="1"/>
              <a:t>Javac</a:t>
            </a:r>
            <a:r>
              <a:rPr lang="de-DE" dirty="0"/>
              <a:t> | -</a:t>
            </a:r>
            <a:r>
              <a:rPr lang="de-DE" dirty="0" err="1"/>
              <a:t>cp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825898-C3C1-BDBF-193E-F1FBA76A2F9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194E3042-2D42-4887-B710-6A504077A7CF}" type="datetime4">
              <a:rPr lang="de-DE" noProof="0" smtClean="0"/>
              <a:t>5. Januar 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22703D-5889-10E3-F695-1C64851FD1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dirty="0">
                <a:solidFill>
                  <a:srgbClr val="B0A79D"/>
                </a:solidFill>
              </a:rPr>
              <a:t>Maven: A </a:t>
            </a:r>
            <a:r>
              <a:rPr lang="de-DE" dirty="0" err="1">
                <a:solidFill>
                  <a:srgbClr val="B0A79D"/>
                </a:solidFill>
              </a:rPr>
              <a:t>Build</a:t>
            </a:r>
            <a:r>
              <a:rPr lang="de-DE" dirty="0">
                <a:solidFill>
                  <a:srgbClr val="B0A79D"/>
                </a:solidFill>
              </a:rPr>
              <a:t> Tool </a:t>
            </a:r>
            <a:r>
              <a:rPr lang="de-DE" dirty="0" err="1">
                <a:solidFill>
                  <a:srgbClr val="B0A79D"/>
                </a:solidFill>
              </a:rPr>
              <a:t>by</a:t>
            </a:r>
            <a:r>
              <a:rPr lang="de-DE" dirty="0">
                <a:solidFill>
                  <a:srgbClr val="B0A79D"/>
                </a:solidFill>
              </a:rPr>
              <a:t> Apache</a:t>
            </a:r>
            <a:r>
              <a:rPr lang="de-DE" noProof="0" dirty="0">
                <a:solidFill>
                  <a:srgbClr val="B0A79D"/>
                </a:solidFill>
              </a:rPr>
              <a:t> </a:t>
            </a:r>
            <a:r>
              <a:rPr lang="de-DE" noProof="0" dirty="0"/>
              <a:t>| </a:t>
            </a:r>
            <a:r>
              <a:rPr lang="de-DE" dirty="0" err="1"/>
              <a:t>Schwagerl</a:t>
            </a:r>
            <a:r>
              <a:rPr lang="de-DE" dirty="0"/>
              <a:t> x Baierl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01C579-E2F7-79A6-DEF4-73197D2B874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6</a:t>
            </a:fld>
            <a:endParaRPr lang="de-DE" noProof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0B8257D-8ADF-E124-F37C-DE3FC789CE7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/>
              <a:t>Quellen: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BC0F9AC-860D-2482-7C67-8982E8FD573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Grundlagen: Java Projekt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28EA0B-40D9-F199-1AA0-318E8621604A}"/>
              </a:ext>
            </a:extLst>
          </p:cNvPr>
          <p:cNvSpPr txBox="1"/>
          <p:nvPr/>
        </p:nvSpPr>
        <p:spPr bwMode="gray">
          <a:xfrm>
            <a:off x="689978" y="1969461"/>
            <a:ext cx="6607155" cy="54935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sz="2000" u="sng" dirty="0">
                <a:solidFill>
                  <a:srgbClr val="F39401"/>
                </a:solidFill>
              </a:rPr>
              <a:t>Demonstration an einfachem Beispiel [unix Terminal]: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7468AE-AE44-1688-613E-AB47218FD1F2}"/>
              </a:ext>
            </a:extLst>
          </p:cNvPr>
          <p:cNvSpPr txBox="1"/>
          <p:nvPr/>
        </p:nvSpPr>
        <p:spPr bwMode="gray">
          <a:xfrm>
            <a:off x="586982" y="2846686"/>
            <a:ext cx="6047864" cy="5493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b="1" dirty="0"/>
              <a:t>Kompilieren der .java Dateien -&gt; .class Dateien </a:t>
            </a:r>
            <a:r>
              <a:rPr lang="en-DE" b="1" i="0" dirty="0">
                <a:effectLst/>
                <a:latin typeface="Google Sans"/>
              </a:rPr>
              <a:t>≙ ByteCode</a:t>
            </a:r>
            <a:r>
              <a:rPr lang="en-DE" b="1" i="0" dirty="0">
                <a:solidFill>
                  <a:srgbClr val="E8EAED"/>
                </a:solidFill>
                <a:effectLst/>
                <a:latin typeface="Google Sans"/>
              </a:rPr>
              <a:t> </a:t>
            </a:r>
            <a:endParaRPr lang="en-DE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07E585C-8E76-390E-5A80-9B9B8EACD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82" y="3682830"/>
            <a:ext cx="7747000" cy="584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87F5CB1-70A5-6352-5C38-FC51A5841686}"/>
              </a:ext>
            </a:extLst>
          </p:cNvPr>
          <p:cNvSpPr txBox="1"/>
          <p:nvPr/>
        </p:nvSpPr>
        <p:spPr bwMode="gray">
          <a:xfrm>
            <a:off x="586982" y="4407655"/>
            <a:ext cx="8557018" cy="5493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sz="1400" b="1" dirty="0"/>
              <a:t>Kompilieren anhand eines ClassPaths		</a:t>
            </a:r>
            <a:r>
              <a:rPr lang="en-DE" sz="1400" b="1" dirty="0">
                <a:solidFill>
                  <a:srgbClr val="736E64"/>
                </a:solidFill>
              </a:rPr>
              <a:t>//in welchem Verzeichnis liegt die zu kompilierende .java Datei</a:t>
            </a:r>
          </a:p>
        </p:txBody>
      </p:sp>
      <p:pic>
        <p:nvPicPr>
          <p:cNvPr id="23" name="Picture 22" descr="A logo with text and lines&#10;&#10;Description automatically generated with medium confidence">
            <a:extLst>
              <a:ext uri="{FF2B5EF4-FFF2-40B4-BE49-F238E27FC236}">
                <a16:creationId xmlns:a16="http://schemas.microsoft.com/office/drawing/2014/main" id="{DDC4EED3-D4BA-286F-3CC6-72B1756F7C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16" t="15484" r="26399" b="14685"/>
          <a:stretch/>
        </p:blipFill>
        <p:spPr>
          <a:xfrm>
            <a:off x="3703066" y="215797"/>
            <a:ext cx="1162425" cy="99784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4CD4ACF-1385-C660-D6AB-4290B488E343}"/>
              </a:ext>
            </a:extLst>
          </p:cNvPr>
          <p:cNvSpPr txBox="1"/>
          <p:nvPr/>
        </p:nvSpPr>
        <p:spPr bwMode="gray">
          <a:xfrm>
            <a:off x="689978" y="5276702"/>
            <a:ext cx="8110073" cy="10318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dirty="0">
                <a:solidFill>
                  <a:srgbClr val="736E64"/>
                </a:solidFill>
              </a:rPr>
              <a:t>Wem das an dieser Stelle schon zu viel wird, wird sich massiv über die Funktionalität von Maven freuen!</a:t>
            </a:r>
          </a:p>
        </p:txBody>
      </p:sp>
    </p:spTree>
    <p:extLst>
      <p:ext uri="{BB962C8B-B14F-4D97-AF65-F5344CB8AC3E}">
        <p14:creationId xmlns:p14="http://schemas.microsoft.com/office/powerpoint/2010/main" val="141510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BC0DCFB-0E99-03D4-D920-6F618FB2E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/>
              <a:t>Package -&gt; .</a:t>
            </a:r>
            <a:r>
              <a:rPr lang="de-DE" dirty="0" err="1"/>
              <a:t>jar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825898-C3C1-BDBF-193E-F1FBA76A2F9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194E3042-2D42-4887-B710-6A504077A7CF}" type="datetime4">
              <a:rPr lang="de-DE" noProof="0" smtClean="0"/>
              <a:t>5. Januar 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22703D-5889-10E3-F695-1C64851FD1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dirty="0">
                <a:solidFill>
                  <a:srgbClr val="B0A79D"/>
                </a:solidFill>
              </a:rPr>
              <a:t>Maven: A </a:t>
            </a:r>
            <a:r>
              <a:rPr lang="de-DE" dirty="0" err="1">
                <a:solidFill>
                  <a:srgbClr val="B0A79D"/>
                </a:solidFill>
              </a:rPr>
              <a:t>Build</a:t>
            </a:r>
            <a:r>
              <a:rPr lang="de-DE" dirty="0">
                <a:solidFill>
                  <a:srgbClr val="B0A79D"/>
                </a:solidFill>
              </a:rPr>
              <a:t> Tool </a:t>
            </a:r>
            <a:r>
              <a:rPr lang="de-DE" dirty="0" err="1">
                <a:solidFill>
                  <a:srgbClr val="B0A79D"/>
                </a:solidFill>
              </a:rPr>
              <a:t>by</a:t>
            </a:r>
            <a:r>
              <a:rPr lang="de-DE" dirty="0">
                <a:solidFill>
                  <a:srgbClr val="B0A79D"/>
                </a:solidFill>
              </a:rPr>
              <a:t> Apache</a:t>
            </a:r>
            <a:r>
              <a:rPr lang="de-DE" noProof="0" dirty="0">
                <a:solidFill>
                  <a:srgbClr val="B0A79D"/>
                </a:solidFill>
              </a:rPr>
              <a:t> </a:t>
            </a:r>
            <a:r>
              <a:rPr lang="de-DE" noProof="0" dirty="0"/>
              <a:t>| </a:t>
            </a:r>
            <a:r>
              <a:rPr lang="de-DE" dirty="0" err="1"/>
              <a:t>Schwagerl</a:t>
            </a:r>
            <a:r>
              <a:rPr lang="de-DE" dirty="0"/>
              <a:t> x Baierl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01C579-E2F7-79A6-DEF4-73197D2B874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7</a:t>
            </a:fld>
            <a:endParaRPr lang="de-DE" noProof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0B8257D-8ADF-E124-F37C-DE3FC789CE7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/>
              <a:t>Quellen: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BC0F9AC-860D-2482-7C67-8982E8FD573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Grundlagen: Java Projekt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C9376D-2967-3107-DFE6-113192A182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75"/>
          <a:stretch/>
        </p:blipFill>
        <p:spPr>
          <a:xfrm>
            <a:off x="405000" y="1771950"/>
            <a:ext cx="7772400" cy="5282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97BEA2-8867-9C06-3E68-52ADA78FE104}"/>
              </a:ext>
            </a:extLst>
          </p:cNvPr>
          <p:cNvSpPr txBox="1"/>
          <p:nvPr/>
        </p:nvSpPr>
        <p:spPr bwMode="gray">
          <a:xfrm>
            <a:off x="405000" y="2361726"/>
            <a:ext cx="8557018" cy="5493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GB" sz="1600" b="1" dirty="0"/>
              <a:t>V</a:t>
            </a:r>
            <a:r>
              <a:rPr lang="en-DE" sz="1600" b="1" dirty="0"/>
              <a:t>erpacken in jar Datei	//create verbose file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endParaRPr lang="en-DE" sz="1400" b="1" dirty="0">
              <a:solidFill>
                <a:srgbClr val="736E64"/>
              </a:solidFill>
            </a:endParaRP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57FE5D6D-FCC0-BFAF-C803-A1110900AB4A}"/>
              </a:ext>
            </a:extLst>
          </p:cNvPr>
          <p:cNvCxnSpPr>
            <a:cxnSpLocks/>
          </p:cNvCxnSpPr>
          <p:nvPr/>
        </p:nvCxnSpPr>
        <p:spPr bwMode="gray">
          <a:xfrm rot="10800000" flipV="1">
            <a:off x="2978092" y="2558642"/>
            <a:ext cx="1174460" cy="352440"/>
          </a:xfrm>
          <a:prstGeom prst="curvedConnector3">
            <a:avLst/>
          </a:prstGeom>
          <a:ln w="22225" cap="rnd" cmpd="sng">
            <a:solidFill>
              <a:srgbClr val="736E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E1E111A-CEB1-F91F-B47E-8A87D5C05BE9}"/>
              </a:ext>
            </a:extLst>
          </p:cNvPr>
          <p:cNvSpPr txBox="1"/>
          <p:nvPr/>
        </p:nvSpPr>
        <p:spPr bwMode="gray">
          <a:xfrm>
            <a:off x="855677" y="2797045"/>
            <a:ext cx="2223082" cy="4949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GB" dirty="0">
                <a:solidFill>
                  <a:srgbClr val="736E64"/>
                </a:solidFill>
              </a:rPr>
              <a:t>V</a:t>
            </a:r>
            <a:r>
              <a:rPr lang="en-DE" dirty="0">
                <a:solidFill>
                  <a:srgbClr val="736E64"/>
                </a:solidFill>
              </a:rPr>
              <a:t>erbose </a:t>
            </a:r>
            <a:r>
              <a:rPr lang="en-DE" i="0" dirty="0">
                <a:solidFill>
                  <a:srgbClr val="736E64"/>
                </a:solidFill>
                <a:effectLst/>
                <a:latin typeface="Google Sans"/>
              </a:rPr>
              <a:t>≙ ausführbar</a:t>
            </a:r>
            <a:r>
              <a:rPr lang="en-DE" dirty="0">
                <a:solidFill>
                  <a:srgbClr val="736E64"/>
                </a:solidFill>
              </a:rPr>
              <a:t> </a:t>
            </a: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2A7F4F95-DBC8-5611-09A7-420B155DDCC3}"/>
              </a:ext>
            </a:extLst>
          </p:cNvPr>
          <p:cNvCxnSpPr>
            <a:cxnSpLocks/>
          </p:cNvCxnSpPr>
          <p:nvPr/>
        </p:nvCxnSpPr>
        <p:spPr bwMode="gray">
          <a:xfrm flipV="1">
            <a:off x="6291743" y="1431654"/>
            <a:ext cx="494951" cy="410868"/>
          </a:xfrm>
          <a:prstGeom prst="curvedConnector3">
            <a:avLst/>
          </a:prstGeom>
          <a:ln w="28575" cap="rnd" cmpd="sng">
            <a:solidFill>
              <a:srgbClr val="6A42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14D09FA-D2E7-10CC-65EC-360B835BDEF4}"/>
              </a:ext>
            </a:extLst>
          </p:cNvPr>
          <p:cNvSpPr txBox="1"/>
          <p:nvPr/>
        </p:nvSpPr>
        <p:spPr bwMode="gray">
          <a:xfrm>
            <a:off x="6853806" y="978303"/>
            <a:ext cx="2108212" cy="6091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GB" dirty="0">
                <a:solidFill>
                  <a:srgbClr val="6A42F7"/>
                </a:solidFill>
              </a:rPr>
              <a:t>A</a:t>
            </a:r>
            <a:r>
              <a:rPr lang="en-DE" dirty="0">
                <a:solidFill>
                  <a:srgbClr val="6A42F7"/>
                </a:solidFill>
              </a:rPr>
              <a:t>lle .class Dateien im aktuellen Verzeichnis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D26CF7-3B24-C124-C07D-BF93F870B47B}"/>
              </a:ext>
            </a:extLst>
          </p:cNvPr>
          <p:cNvSpPr txBox="1"/>
          <p:nvPr/>
        </p:nvSpPr>
        <p:spPr bwMode="gray">
          <a:xfrm>
            <a:off x="486792" y="4014840"/>
            <a:ext cx="7608815" cy="6207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GB" b="1" dirty="0"/>
              <a:t>U</a:t>
            </a:r>
            <a:r>
              <a:rPr lang="en-DE" b="1" dirty="0"/>
              <a:t>m Eine .java zu kompilieren, die von anderen .java (bzw. .class) Dateien abhängt muss man das .jar Paket als ClassPath dem Compiler übergeben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975C93F-FB0B-F06B-B891-BBE645100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99" y="3429000"/>
            <a:ext cx="7772400" cy="4910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047F00C-7563-6BE4-E7A5-20A56DBF1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999" y="4894640"/>
            <a:ext cx="7772400" cy="457199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51764933-75D4-F69B-8D13-9A11038757A7}"/>
              </a:ext>
            </a:extLst>
          </p:cNvPr>
          <p:cNvSpPr/>
          <p:nvPr/>
        </p:nvSpPr>
        <p:spPr bwMode="gray">
          <a:xfrm>
            <a:off x="6578517" y="4850351"/>
            <a:ext cx="569728" cy="569728"/>
          </a:xfrm>
          <a:prstGeom prst="ellipse">
            <a:avLst/>
          </a:prstGeom>
          <a:noFill/>
          <a:ln w="60325">
            <a:solidFill>
              <a:srgbClr val="F394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DE" sz="1400" dirty="0" err="1"/>
          </a:p>
        </p:txBody>
      </p: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4112695B-A263-1F97-2387-84BA4E49A2DE}"/>
              </a:ext>
            </a:extLst>
          </p:cNvPr>
          <p:cNvCxnSpPr>
            <a:stCxn id="26" idx="4"/>
          </p:cNvCxnSpPr>
          <p:nvPr/>
        </p:nvCxnSpPr>
        <p:spPr bwMode="gray">
          <a:xfrm rot="16200000" flipH="1">
            <a:off x="7114853" y="5168607"/>
            <a:ext cx="259268" cy="762212"/>
          </a:xfrm>
          <a:prstGeom prst="curvedConnector2">
            <a:avLst/>
          </a:prstGeom>
          <a:ln w="41275" cap="rnd" cmpd="sng">
            <a:solidFill>
              <a:srgbClr val="F394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BFBAFBC-043D-26A6-1F4E-0637AA603A4F}"/>
              </a:ext>
            </a:extLst>
          </p:cNvPr>
          <p:cNvSpPr txBox="1"/>
          <p:nvPr/>
        </p:nvSpPr>
        <p:spPr bwMode="gray">
          <a:xfrm>
            <a:off x="486792" y="5464368"/>
            <a:ext cx="6381695" cy="8892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GB" b="1" dirty="0"/>
              <a:t>U</a:t>
            </a:r>
            <a:r>
              <a:rPr lang="en-DE" b="1" dirty="0"/>
              <a:t>m den java Code auszuführen muss man klar machen wo alle benötigten Klassen bzw. Dependecies zu finden sind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D110FE9-8E30-1573-F3C7-59FADD8F5BEE}"/>
              </a:ext>
            </a:extLst>
          </p:cNvPr>
          <p:cNvSpPr/>
          <p:nvPr/>
        </p:nvSpPr>
        <p:spPr bwMode="gray">
          <a:xfrm>
            <a:off x="7608814" y="5507039"/>
            <a:ext cx="1415049" cy="80388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en-GB" sz="1400" b="1" dirty="0"/>
              <a:t>S</a:t>
            </a:r>
            <a:r>
              <a:rPr lang="en-DE" sz="1400" b="1" dirty="0"/>
              <a:t>chaue im angegebenen und im aktuellen Verzeichnis!</a:t>
            </a:r>
          </a:p>
        </p:txBody>
      </p:sp>
      <p:pic>
        <p:nvPicPr>
          <p:cNvPr id="33" name="Picture 32" descr="A logo with text and lines&#10;&#10;Description automatically generated with medium confidence">
            <a:extLst>
              <a:ext uri="{FF2B5EF4-FFF2-40B4-BE49-F238E27FC236}">
                <a16:creationId xmlns:a16="http://schemas.microsoft.com/office/drawing/2014/main" id="{334FDC4F-7B02-9FF4-E518-05D81953A5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116" t="15484" r="26399" b="14685"/>
          <a:stretch/>
        </p:blipFill>
        <p:spPr>
          <a:xfrm>
            <a:off x="3709986" y="227803"/>
            <a:ext cx="1162425" cy="99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4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BC0DCFB-0E99-03D4-D920-6F618FB2E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/>
              <a:t>Mit Maven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825898-C3C1-BDBF-193E-F1FBA76A2F9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194E3042-2D42-4887-B710-6A504077A7CF}" type="datetime4">
              <a:rPr lang="de-DE" noProof="0" smtClean="0"/>
              <a:t>5. Januar 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22703D-5889-10E3-F695-1C64851FD1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dirty="0">
                <a:solidFill>
                  <a:srgbClr val="B0A79D"/>
                </a:solidFill>
              </a:rPr>
              <a:t>Maven: A </a:t>
            </a:r>
            <a:r>
              <a:rPr lang="de-DE" dirty="0" err="1">
                <a:solidFill>
                  <a:srgbClr val="B0A79D"/>
                </a:solidFill>
              </a:rPr>
              <a:t>Build</a:t>
            </a:r>
            <a:r>
              <a:rPr lang="de-DE" dirty="0">
                <a:solidFill>
                  <a:srgbClr val="B0A79D"/>
                </a:solidFill>
              </a:rPr>
              <a:t> Tool </a:t>
            </a:r>
            <a:r>
              <a:rPr lang="de-DE" dirty="0" err="1">
                <a:solidFill>
                  <a:srgbClr val="B0A79D"/>
                </a:solidFill>
              </a:rPr>
              <a:t>by</a:t>
            </a:r>
            <a:r>
              <a:rPr lang="de-DE" dirty="0">
                <a:solidFill>
                  <a:srgbClr val="B0A79D"/>
                </a:solidFill>
              </a:rPr>
              <a:t> Apache</a:t>
            </a:r>
            <a:r>
              <a:rPr lang="de-DE" noProof="0" dirty="0">
                <a:solidFill>
                  <a:srgbClr val="B0A79D"/>
                </a:solidFill>
              </a:rPr>
              <a:t> </a:t>
            </a:r>
            <a:r>
              <a:rPr lang="de-DE" noProof="0" dirty="0"/>
              <a:t>| </a:t>
            </a:r>
            <a:r>
              <a:rPr lang="de-DE" dirty="0" err="1"/>
              <a:t>Schwagerl</a:t>
            </a:r>
            <a:r>
              <a:rPr lang="de-DE" dirty="0"/>
              <a:t> x Baierl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01C579-E2F7-79A6-DEF4-73197D2B874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8</a:t>
            </a:fld>
            <a:endParaRPr lang="de-DE" noProof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0B8257D-8ADF-E124-F37C-DE3FC789CE7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/>
              <a:t>Quellen: </a:t>
            </a:r>
            <a:r>
              <a:rPr lang="en-GB" b="0" i="0" u="none" strike="noStrike" dirty="0">
                <a:solidFill>
                  <a:srgbClr val="3366CC"/>
                </a:solidFill>
                <a:effectLst/>
                <a:latin typeface="-apple-system"/>
                <a:hlinkClick r:id="rId2"/>
              </a:rPr>
              <a:t>http://maven.apache.org/images/maventxt_logo_200.gif</a:t>
            </a:r>
            <a:r>
              <a:rPr lang="de-DE" dirty="0"/>
              <a:t>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BC0F9AC-860D-2482-7C67-8982E8FD573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err="1"/>
              <a:t>Build</a:t>
            </a:r>
            <a:r>
              <a:rPr lang="de-DE" dirty="0"/>
              <a:t> a Java Projekt</a:t>
            </a: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065DD46B-45BC-6872-3AD9-37DC4626D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00" y="2570535"/>
            <a:ext cx="8050489" cy="203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01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64DD5814-78E6-E261-9CFC-A920B76F1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100" y="1578526"/>
            <a:ext cx="3994144" cy="765806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BC0DCFB-0E99-03D4-D920-6F618FB2E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r>
              <a:rPr lang="de-DE" dirty="0"/>
              <a:t> | Essentials and </a:t>
            </a:r>
            <a:r>
              <a:rPr lang="de-DE" dirty="0" err="1"/>
              <a:t>Extensions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825898-C3C1-BDBF-193E-F1FBA76A2F9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194E3042-2D42-4887-B710-6A504077A7CF}" type="datetime4">
              <a:rPr lang="de-DE" noProof="0" smtClean="0"/>
              <a:t>5. Januar 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22703D-5889-10E3-F695-1C64851FD1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dirty="0">
                <a:solidFill>
                  <a:srgbClr val="B0A79D"/>
                </a:solidFill>
              </a:rPr>
              <a:t>Maven: A </a:t>
            </a:r>
            <a:r>
              <a:rPr lang="de-DE" dirty="0" err="1">
                <a:solidFill>
                  <a:srgbClr val="B0A79D"/>
                </a:solidFill>
              </a:rPr>
              <a:t>Build</a:t>
            </a:r>
            <a:r>
              <a:rPr lang="de-DE" dirty="0">
                <a:solidFill>
                  <a:srgbClr val="B0A79D"/>
                </a:solidFill>
              </a:rPr>
              <a:t> Tool </a:t>
            </a:r>
            <a:r>
              <a:rPr lang="de-DE" dirty="0" err="1">
                <a:solidFill>
                  <a:srgbClr val="B0A79D"/>
                </a:solidFill>
              </a:rPr>
              <a:t>by</a:t>
            </a:r>
            <a:r>
              <a:rPr lang="de-DE" dirty="0">
                <a:solidFill>
                  <a:srgbClr val="B0A79D"/>
                </a:solidFill>
              </a:rPr>
              <a:t> Apache</a:t>
            </a:r>
            <a:r>
              <a:rPr lang="de-DE" noProof="0" dirty="0">
                <a:solidFill>
                  <a:srgbClr val="B0A79D"/>
                </a:solidFill>
              </a:rPr>
              <a:t> </a:t>
            </a:r>
            <a:r>
              <a:rPr lang="de-DE" noProof="0" dirty="0"/>
              <a:t>| </a:t>
            </a:r>
            <a:r>
              <a:rPr lang="de-DE" dirty="0" err="1"/>
              <a:t>Schwagerl</a:t>
            </a:r>
            <a:r>
              <a:rPr lang="de-DE" dirty="0"/>
              <a:t> x Baierl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01C579-E2F7-79A6-DEF4-73197D2B874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9</a:t>
            </a:fld>
            <a:endParaRPr lang="de-DE" noProof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0B8257D-8ADF-E124-F37C-DE3FC789CE7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/>
              <a:t>Quellen: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BC0F9AC-860D-2482-7C67-8982E8FD573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Project </a:t>
            </a:r>
            <a:r>
              <a:rPr lang="de-DE" dirty="0" err="1"/>
              <a:t>Build</a:t>
            </a:r>
            <a:r>
              <a:rPr lang="de-DE" dirty="0"/>
              <a:t> </a:t>
            </a:r>
          </a:p>
        </p:txBody>
      </p:sp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1551022-C1A5-0DB9-596F-A46E01F1B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00" y="1580079"/>
            <a:ext cx="4610100" cy="812800"/>
          </a:xfrm>
          <a:prstGeom prst="rect">
            <a:avLst/>
          </a:prstGeom>
        </p:spPr>
      </p:pic>
      <p:pic>
        <p:nvPicPr>
          <p:cNvPr id="14" name="Picture 1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68A4D1B-E245-4F55-B63E-1386634D1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00" y="2380179"/>
            <a:ext cx="2489200" cy="838200"/>
          </a:xfrm>
          <a:prstGeom prst="rect">
            <a:avLst/>
          </a:prstGeom>
          <a:noFill/>
        </p:spPr>
      </p:pic>
      <p:pic>
        <p:nvPicPr>
          <p:cNvPr id="16" name="Picture 1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FC12C8A-78F4-6BA4-E28B-339269113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000" y="3218379"/>
            <a:ext cx="2489200" cy="927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F80D11-EBD4-38DC-9152-176F489650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000" y="4719808"/>
            <a:ext cx="7772400" cy="680444"/>
          </a:xfrm>
          <a:prstGeom prst="rect">
            <a:avLst/>
          </a:prstGeom>
        </p:spPr>
      </p:pic>
      <p:pic>
        <p:nvPicPr>
          <p:cNvPr id="20" name="Picture 19" descr="A green and white text&#10;&#10;Description automatically generated">
            <a:extLst>
              <a:ext uri="{FF2B5EF4-FFF2-40B4-BE49-F238E27FC236}">
                <a16:creationId xmlns:a16="http://schemas.microsoft.com/office/drawing/2014/main" id="{D03B2472-F5E8-C4C0-EF12-B7E4395612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000" y="4133690"/>
            <a:ext cx="4080373" cy="59688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65E9B65-0F1E-620D-AE32-DC4E1C8677D1}"/>
              </a:ext>
            </a:extLst>
          </p:cNvPr>
          <p:cNvSpPr txBox="1"/>
          <p:nvPr/>
        </p:nvSpPr>
        <p:spPr bwMode="gray">
          <a:xfrm>
            <a:off x="5126551" y="1784806"/>
            <a:ext cx="4177364" cy="8805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sz="2000" b="1">
                <a:solidFill>
                  <a:srgbClr val="F39401"/>
                </a:solidFill>
              </a:rPr>
              <a:t>[</a:t>
            </a:r>
            <a:r>
              <a:rPr lang="en-DE" sz="2000" b="1">
                <a:solidFill>
                  <a:schemeClr val="bg1"/>
                </a:solidFill>
              </a:rPr>
              <a:t>Projekt Setup am Beispiel VS-Code</a:t>
            </a:r>
            <a:r>
              <a:rPr lang="en-DE" sz="2000" b="1">
                <a:solidFill>
                  <a:srgbClr val="F39401"/>
                </a:solidFill>
              </a:rPr>
              <a:t>]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92BD8CA-C4CF-58E7-F067-98492BB00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050" y="2375492"/>
            <a:ext cx="4733115" cy="17846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4B5081F-BFCD-8867-2887-3B92BF6C3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372" y="3681929"/>
            <a:ext cx="3692027" cy="11073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973446D-86BB-0059-86C2-14F604ECE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371" y="2356119"/>
            <a:ext cx="3692027" cy="1421718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FE219D0-5639-4601-6DCC-B00044BF5D75}"/>
              </a:ext>
            </a:extLst>
          </p:cNvPr>
          <p:cNvCxnSpPr>
            <a:cxnSpLocks/>
          </p:cNvCxnSpPr>
          <p:nvPr/>
        </p:nvCxnSpPr>
        <p:spPr bwMode="gray">
          <a:xfrm flipV="1">
            <a:off x="424250" y="2356119"/>
            <a:ext cx="8604247" cy="17819"/>
          </a:xfrm>
          <a:prstGeom prst="line">
            <a:avLst/>
          </a:prstGeom>
          <a:ln w="44450" cap="rnd" cmpd="sng">
            <a:solidFill>
              <a:srgbClr val="F394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6206ACB-815B-0A77-B12B-BA75D30B97B3}"/>
              </a:ext>
            </a:extLst>
          </p:cNvPr>
          <p:cNvCxnSpPr>
            <a:cxnSpLocks/>
          </p:cNvCxnSpPr>
          <p:nvPr/>
        </p:nvCxnSpPr>
        <p:spPr bwMode="gray">
          <a:xfrm>
            <a:off x="414625" y="4133690"/>
            <a:ext cx="7743523" cy="0"/>
          </a:xfrm>
          <a:prstGeom prst="line">
            <a:avLst/>
          </a:prstGeom>
          <a:ln w="44450" cap="rnd" cmpd="sng">
            <a:solidFill>
              <a:srgbClr val="F394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208556B-2014-79BE-6C8B-8BCB36F17E29}"/>
              </a:ext>
            </a:extLst>
          </p:cNvPr>
          <p:cNvCxnSpPr>
            <a:cxnSpLocks/>
          </p:cNvCxnSpPr>
          <p:nvPr/>
        </p:nvCxnSpPr>
        <p:spPr bwMode="gray">
          <a:xfrm>
            <a:off x="424249" y="1580079"/>
            <a:ext cx="8604248" cy="0"/>
          </a:xfrm>
          <a:prstGeom prst="line">
            <a:avLst/>
          </a:prstGeom>
          <a:ln w="44450" cap="rnd" cmpd="sng">
            <a:solidFill>
              <a:srgbClr val="F394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4F94ADF-1F59-7302-D3A0-7596193518BB}"/>
              </a:ext>
            </a:extLst>
          </p:cNvPr>
          <p:cNvCxnSpPr>
            <a:cxnSpLocks/>
          </p:cNvCxnSpPr>
          <p:nvPr/>
        </p:nvCxnSpPr>
        <p:spPr bwMode="gray">
          <a:xfrm>
            <a:off x="9028497" y="1580079"/>
            <a:ext cx="0" cy="776040"/>
          </a:xfrm>
          <a:prstGeom prst="line">
            <a:avLst/>
          </a:prstGeom>
          <a:ln w="44450" cap="rnd" cmpd="sng">
            <a:solidFill>
              <a:srgbClr val="F394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AA8D864-F762-176E-6D66-0AD857DEDF78}"/>
              </a:ext>
            </a:extLst>
          </p:cNvPr>
          <p:cNvCxnSpPr>
            <a:cxnSpLocks/>
          </p:cNvCxnSpPr>
          <p:nvPr/>
        </p:nvCxnSpPr>
        <p:spPr bwMode="gray">
          <a:xfrm>
            <a:off x="395622" y="1597898"/>
            <a:ext cx="19249" cy="3802354"/>
          </a:xfrm>
          <a:prstGeom prst="line">
            <a:avLst/>
          </a:prstGeom>
          <a:ln w="44450" cap="rnd" cmpd="sng">
            <a:solidFill>
              <a:srgbClr val="F394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F28828C-0392-FD7D-5C37-0BF790803BBA}"/>
              </a:ext>
            </a:extLst>
          </p:cNvPr>
          <p:cNvCxnSpPr>
            <a:cxnSpLocks/>
          </p:cNvCxnSpPr>
          <p:nvPr/>
        </p:nvCxnSpPr>
        <p:spPr bwMode="gray">
          <a:xfrm>
            <a:off x="447808" y="5400252"/>
            <a:ext cx="7743523" cy="0"/>
          </a:xfrm>
          <a:prstGeom prst="line">
            <a:avLst/>
          </a:prstGeom>
          <a:ln w="44450" cap="rnd" cmpd="sng">
            <a:solidFill>
              <a:srgbClr val="F394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900E4E4-AEFD-CE7A-98F0-5168619DE86C}"/>
              </a:ext>
            </a:extLst>
          </p:cNvPr>
          <p:cNvCxnSpPr>
            <a:cxnSpLocks/>
          </p:cNvCxnSpPr>
          <p:nvPr/>
        </p:nvCxnSpPr>
        <p:spPr bwMode="gray">
          <a:xfrm>
            <a:off x="8181707" y="2392879"/>
            <a:ext cx="8968" cy="3018328"/>
          </a:xfrm>
          <a:prstGeom prst="line">
            <a:avLst/>
          </a:prstGeom>
          <a:ln w="44450" cap="rnd" cmpd="sng">
            <a:solidFill>
              <a:srgbClr val="F394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F0ABFF-A6BD-0418-9213-9D30831EC047}"/>
              </a:ext>
            </a:extLst>
          </p:cNvPr>
          <p:cNvCxnSpPr>
            <a:cxnSpLocks/>
          </p:cNvCxnSpPr>
          <p:nvPr/>
        </p:nvCxnSpPr>
        <p:spPr bwMode="gray">
          <a:xfrm>
            <a:off x="5015100" y="1578526"/>
            <a:ext cx="0" cy="776040"/>
          </a:xfrm>
          <a:prstGeom prst="line">
            <a:avLst/>
          </a:prstGeom>
          <a:ln w="44450" cap="rnd" cmpd="sng">
            <a:solidFill>
              <a:srgbClr val="F394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E1FEC7D-6808-3BFF-B54F-5C9F9F64D581}"/>
              </a:ext>
            </a:extLst>
          </p:cNvPr>
          <p:cNvSpPr txBox="1"/>
          <p:nvPr/>
        </p:nvSpPr>
        <p:spPr bwMode="gray">
          <a:xfrm>
            <a:off x="424249" y="5507056"/>
            <a:ext cx="7742867" cy="55264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b="1" dirty="0"/>
              <a:t>+ Java </a:t>
            </a:r>
            <a:r>
              <a:rPr lang="en-DE" sz="1200" b="1" dirty="0"/>
              <a:t>(selbstverständlich)</a:t>
            </a:r>
          </a:p>
        </p:txBody>
      </p:sp>
    </p:spTree>
    <p:extLst>
      <p:ext uri="{BB962C8B-B14F-4D97-AF65-F5344CB8AC3E}">
        <p14:creationId xmlns:p14="http://schemas.microsoft.com/office/powerpoint/2010/main" val="87740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TH">
  <a:themeElements>
    <a:clrScheme name="OTH">
      <a:dk1>
        <a:srgbClr val="000000"/>
      </a:dk1>
      <a:lt1>
        <a:srgbClr val="FFFFFF"/>
      </a:lt1>
      <a:dk2>
        <a:srgbClr val="000000"/>
      </a:dk2>
      <a:lt2>
        <a:srgbClr val="B0A79D"/>
      </a:lt2>
      <a:accent1>
        <a:srgbClr val="F19400"/>
      </a:accent1>
      <a:accent2>
        <a:srgbClr val="7FA8B6"/>
      </a:accent2>
      <a:accent3>
        <a:srgbClr val="A24885"/>
      </a:accent3>
      <a:accent4>
        <a:srgbClr val="78A26E"/>
      </a:accent4>
      <a:accent5>
        <a:srgbClr val="CBC4BE"/>
      </a:accent5>
      <a:accent6>
        <a:srgbClr val="F8BB6B"/>
      </a:accent6>
      <a:hlink>
        <a:srgbClr val="8A8079"/>
      </a:hlink>
      <a:folHlink>
        <a:srgbClr val="F29400"/>
      </a:folHlink>
    </a:clrScheme>
    <a:fontScheme name="OTH">
      <a:majorFont>
        <a:latin typeface="Meta OT"/>
        <a:ea typeface=""/>
        <a:cs typeface=""/>
      </a:majorFont>
      <a:minorFont>
        <a:latin typeface="Meta O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lIns="36000" tIns="36000" rIns="36000" bIns="36000" rtlCol="0" anchor="ctr"/>
      <a:lstStyle>
        <a:defPPr algn="ctr">
          <a:lnSpc>
            <a:spcPct val="90000"/>
          </a:lnSpc>
          <a:spcAft>
            <a:spcPts val="1000"/>
          </a:spcAft>
          <a:defRPr sz="1400" dirty="0" err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2700" cap="rnd" cmpd="sng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285750" indent="-285750" algn="l">
          <a:lnSpc>
            <a:spcPct val="90000"/>
          </a:lnSpc>
          <a:spcAft>
            <a:spcPts val="1000"/>
          </a:spcAft>
          <a:buClr>
            <a:schemeClr val="accent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OTH">
      <a:dk1>
        <a:srgbClr val="000000"/>
      </a:dk1>
      <a:lt1>
        <a:srgbClr val="FFFFFF"/>
      </a:lt1>
      <a:dk2>
        <a:srgbClr val="000000"/>
      </a:dk2>
      <a:lt2>
        <a:srgbClr val="B0A79D"/>
      </a:lt2>
      <a:accent1>
        <a:srgbClr val="F19400"/>
      </a:accent1>
      <a:accent2>
        <a:srgbClr val="7FA8B6"/>
      </a:accent2>
      <a:accent3>
        <a:srgbClr val="A24885"/>
      </a:accent3>
      <a:accent4>
        <a:srgbClr val="78A26E"/>
      </a:accent4>
      <a:accent5>
        <a:srgbClr val="CBC4BE"/>
      </a:accent5>
      <a:accent6>
        <a:srgbClr val="F8BB6B"/>
      </a:accent6>
      <a:hlink>
        <a:srgbClr val="8A8079"/>
      </a:hlink>
      <a:folHlink>
        <a:srgbClr val="F29400"/>
      </a:folHlink>
    </a:clrScheme>
    <a:fontScheme name="OTH">
      <a:majorFont>
        <a:latin typeface="Meta OT"/>
        <a:ea typeface=""/>
        <a:cs typeface=""/>
      </a:majorFont>
      <a:minorFont>
        <a:latin typeface="Meta O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TH">
      <a:dk1>
        <a:srgbClr val="000000"/>
      </a:dk1>
      <a:lt1>
        <a:srgbClr val="FFFFFF"/>
      </a:lt1>
      <a:dk2>
        <a:srgbClr val="000000"/>
      </a:dk2>
      <a:lt2>
        <a:srgbClr val="B0A79D"/>
      </a:lt2>
      <a:accent1>
        <a:srgbClr val="F19400"/>
      </a:accent1>
      <a:accent2>
        <a:srgbClr val="7FA8B6"/>
      </a:accent2>
      <a:accent3>
        <a:srgbClr val="A24885"/>
      </a:accent3>
      <a:accent4>
        <a:srgbClr val="78A26E"/>
      </a:accent4>
      <a:accent5>
        <a:srgbClr val="CBC4BE"/>
      </a:accent5>
      <a:accent6>
        <a:srgbClr val="F8BB6B"/>
      </a:accent6>
      <a:hlink>
        <a:srgbClr val="8A8079"/>
      </a:hlink>
      <a:folHlink>
        <a:srgbClr val="F29400"/>
      </a:folHlink>
    </a:clrScheme>
    <a:fontScheme name="OTH">
      <a:majorFont>
        <a:latin typeface="Meta OT"/>
        <a:ea typeface=""/>
        <a:cs typeface=""/>
      </a:majorFont>
      <a:minorFont>
        <a:latin typeface="Meta O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2044</TotalTime>
  <Words>976</Words>
  <Application>Microsoft Macintosh PowerPoint</Application>
  <PresentationFormat>On-screen Show (4:3)</PresentationFormat>
  <Paragraphs>201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-apple-system</vt:lpstr>
      <vt:lpstr>Meta OT</vt:lpstr>
      <vt:lpstr>Söhne</vt:lpstr>
      <vt:lpstr>Britannic Bold</vt:lpstr>
      <vt:lpstr>Bauhaus 93</vt:lpstr>
      <vt:lpstr>Google Sans</vt:lpstr>
      <vt:lpstr>Arial</vt:lpstr>
      <vt:lpstr>OTH</vt:lpstr>
      <vt:lpstr>Maven</vt:lpstr>
      <vt:lpstr>Agenda</vt:lpstr>
      <vt:lpstr>Einführung</vt:lpstr>
      <vt:lpstr>Einführung</vt:lpstr>
      <vt:lpstr>Grundlagen: Java Project</vt:lpstr>
      <vt:lpstr>Grundlagen: Java Projekt</vt:lpstr>
      <vt:lpstr>Grundlagen: Java Projekt</vt:lpstr>
      <vt:lpstr>Build a Java Projekt</vt:lpstr>
      <vt:lpstr>Project Build </vt:lpstr>
      <vt:lpstr>Project Build </vt:lpstr>
      <vt:lpstr>Project Build </vt:lpstr>
      <vt:lpstr>Project Build </vt:lpstr>
      <vt:lpstr>Default Lifecycle</vt:lpstr>
      <vt:lpstr>Clean Lifecycle</vt:lpstr>
      <vt:lpstr>PowerPoint Presentation</vt:lpstr>
      <vt:lpstr>Vorteile</vt:lpstr>
      <vt:lpstr>Questions &amp; Answers</vt:lpstr>
      <vt:lpstr>Vielen Dank! </vt:lpstr>
    </vt:vector>
  </TitlesOfParts>
  <Company>Ostbayerische Technische Hochschule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OTH Master</dc:title>
  <dc:creator>PresentationLoad</dc:creator>
  <dc:description/>
  <cp:lastModifiedBy>Nils Baierl</cp:lastModifiedBy>
  <cp:revision>1838</cp:revision>
  <dcterms:created xsi:type="dcterms:W3CDTF">2015-11-26T10:37:47Z</dcterms:created>
  <dcterms:modified xsi:type="dcterms:W3CDTF">2024-01-05T22:52:15Z</dcterms:modified>
</cp:coreProperties>
</file>